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9" r:id="rId4"/>
    <p:sldMasterId id="2147483838" r:id="rId5"/>
  </p:sldMasterIdLst>
  <p:notesMasterIdLst>
    <p:notesMasterId r:id="rId27"/>
  </p:notesMasterIdLst>
  <p:handoutMasterIdLst>
    <p:handoutMasterId r:id="rId28"/>
  </p:handoutMasterIdLst>
  <p:sldIdLst>
    <p:sldId id="325" r:id="rId6"/>
    <p:sldId id="322" r:id="rId7"/>
    <p:sldId id="339" r:id="rId8"/>
    <p:sldId id="342" r:id="rId9"/>
    <p:sldId id="336" r:id="rId10"/>
    <p:sldId id="261" r:id="rId11"/>
    <p:sldId id="262" r:id="rId12"/>
    <p:sldId id="263" r:id="rId13"/>
    <p:sldId id="264" r:id="rId14"/>
    <p:sldId id="332" r:id="rId15"/>
    <p:sldId id="333" r:id="rId16"/>
    <p:sldId id="335" r:id="rId17"/>
    <p:sldId id="337" r:id="rId18"/>
    <p:sldId id="334" r:id="rId19"/>
    <p:sldId id="318" r:id="rId20"/>
    <p:sldId id="306" r:id="rId21"/>
    <p:sldId id="319" r:id="rId22"/>
    <p:sldId id="315" r:id="rId23"/>
    <p:sldId id="324" r:id="rId24"/>
    <p:sldId id="341" r:id="rId25"/>
    <p:sldId id="340" r:id="rId26"/>
  </p:sldIdLst>
  <p:sldSz cx="18288000" cy="10287000"/>
  <p:notesSz cx="6858000" cy="9144000"/>
  <p:embeddedFontLst>
    <p:embeddedFont>
      <p:font typeface="Nanum Gothic" panose="020B0604020202020204" charset="-127"/>
      <p:regular r:id="rId29"/>
      <p:bold r:id="rId30"/>
    </p:embeddedFont>
    <p:embeddedFont>
      <p:font typeface="Alegreya Sans SC" panose="020B0604020202020204" charset="0"/>
      <p:regular r:id="rId31"/>
      <p:bold r:id="rId32"/>
      <p:italic r:id="rId33"/>
      <p:boldItalic r:id="rId34"/>
    </p:embeddedFont>
    <p:embeddedFont>
      <p:font typeface="Anaheim" panose="020B0604020202020204" charset="0"/>
      <p:regular r:id="rId35"/>
    </p:embeddedFont>
    <p:embeddedFont>
      <p:font typeface="Avenir Next LT Pro" panose="020B0504020202020204" pitchFamily="34" charset="0"/>
      <p:regular r:id="rId36"/>
      <p:bold r:id="rId37"/>
      <p:italic r:id="rId38"/>
      <p:boldItalic r:id="rId39"/>
    </p:embeddedFont>
    <p:embeddedFont>
      <p:font typeface="Cabin" panose="020B0604020202020204"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Fira Sans" panose="020B0503050000020004" pitchFamily="34" charset="0"/>
      <p:regular r:id="rId48"/>
      <p:bold r:id="rId49"/>
      <p:italic r:id="rId50"/>
      <p:boldItalic r:id="rId51"/>
    </p:embeddedFont>
    <p:embeddedFont>
      <p:font typeface="Fira Sans Medium Bold" panose="020B0604020202020204" charset="0"/>
      <p:regular r:id="rId52"/>
    </p:embeddedFont>
    <p:embeddedFont>
      <p:font typeface="Georgia" panose="02040502050405020303" pitchFamily="18" charset="0"/>
      <p:regular r:id="rId53"/>
      <p:bold r:id="rId54"/>
      <p:italic r:id="rId55"/>
      <p:boldItalic r:id="rId56"/>
    </p:embeddedFont>
    <p:embeddedFont>
      <p:font typeface="Georgia Pro Cond" panose="02040506050405020303" pitchFamily="18" charset="0"/>
      <p:regular r:id="rId57"/>
      <p:bold r:id="rId58"/>
      <p:italic r:id="rId59"/>
      <p:boldItalic r:id="rId60"/>
    </p:embeddedFont>
    <p:embeddedFont>
      <p:font typeface="Georgia Pro Light" panose="02040302050405020303" pitchFamily="18" charset="0"/>
      <p:regular r:id="rId61"/>
      <p:italic r:id="rId62"/>
    </p:embeddedFont>
    <p:embeddedFont>
      <p:font typeface="Lato" panose="020F0502020204030203" pitchFamily="34" charset="0"/>
      <p:regular r:id="rId63"/>
      <p:bold r:id="rId64"/>
      <p:italic r:id="rId65"/>
      <p:boldItalic r:id="rId66"/>
    </p:embeddedFont>
    <p:embeddedFont>
      <p:font typeface="Montserrat" panose="00000500000000000000" pitchFamily="2" charset="0"/>
      <p:regular r:id="rId67"/>
      <p:bold r:id="rId68"/>
      <p:italic r:id="rId69"/>
      <p:boldItalic r:id="rId70"/>
    </p:embeddedFont>
    <p:embeddedFont>
      <p:font typeface="Proxima Nova" panose="020B0604020202020204" charset="0"/>
      <p:regular r:id="rId71"/>
      <p:bold r:id="rId72"/>
      <p:italic r:id="rId73"/>
      <p:boldItalic r:id="rId74"/>
    </p:embeddedFont>
    <p:embeddedFont>
      <p:font typeface="Proxima Nova Semibold" panose="020B0604020202020204" charset="0"/>
      <p:regular r:id="rId75"/>
      <p:bold r:id="rId76"/>
      <p:boldItalic r:id="rId77"/>
    </p:embeddedFont>
    <p:embeddedFont>
      <p:font typeface="Roboto" panose="02000000000000000000" pitchFamily="2" charset="0"/>
      <p:regular r:id="rId78"/>
      <p:bold r:id="rId79"/>
      <p:italic r:id="rId80"/>
      <p:boldItalic r:id="rId81"/>
    </p:embeddedFont>
    <p:embeddedFont>
      <p:font typeface="Roboto Condensed" panose="02000000000000000000" pitchFamily="2" charset="0"/>
      <p:regular r:id="rId82"/>
      <p:bold r:id="rId83"/>
      <p:italic r:id="rId84"/>
      <p:boldItalic r:id="rId85"/>
    </p:embeddedFont>
    <p:embeddedFont>
      <p:font typeface="Roboto Condensed Light" panose="02000000000000000000" pitchFamily="2" charset="0"/>
      <p:regular r:id="rId86"/>
      <p:italic r:id="rId87"/>
    </p:embeddedFont>
    <p:embeddedFont>
      <p:font typeface="Roboto Medium" panose="02000000000000000000" pitchFamily="2" charset="0"/>
      <p:regular r:id="rId88"/>
      <p:italic r:id="rId89"/>
    </p:embeddedFont>
    <p:embeddedFont>
      <p:font typeface="Roboto Thin" panose="02000000000000000000" pitchFamily="2" charset="0"/>
      <p:regular r:id="rId90"/>
      <p:italic r:id="rId91"/>
    </p:embeddedFont>
    <p:embeddedFont>
      <p:font typeface="Segoe UI" panose="020B0502040204020203" pitchFamily="34" charset="0"/>
      <p:regular r:id="rId92"/>
      <p:bold r:id="rId93"/>
      <p:italic r:id="rId94"/>
      <p:boldItalic r:id="rId95"/>
    </p:embeddedFont>
    <p:embeddedFont>
      <p:font typeface="Tw Cen MT" panose="020B0602020104020603" pitchFamily="34"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80F"/>
    <a:srgbClr val="008080"/>
    <a:srgbClr val="58B6C0"/>
    <a:srgbClr val="4A7090"/>
    <a:srgbClr val="CDDCE7"/>
    <a:srgbClr val="BCE2E6"/>
    <a:srgbClr val="F2C5A7"/>
    <a:srgbClr val="A3591C"/>
    <a:srgbClr val="99F983"/>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292" autoAdjust="0"/>
  </p:normalViewPr>
  <p:slideViewPr>
    <p:cSldViewPr snapToGrid="0">
      <p:cViewPr>
        <p:scale>
          <a:sx n="40" d="100"/>
          <a:sy n="40" d="100"/>
        </p:scale>
        <p:origin x="1190" y="29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font" Target="fonts/font14.fntdata"/><Relationship Id="rId47" Type="http://schemas.openxmlformats.org/officeDocument/2006/relationships/font" Target="fonts/font19.fntdata"/><Relationship Id="rId63" Type="http://schemas.openxmlformats.org/officeDocument/2006/relationships/font" Target="fonts/font35.fntdata"/><Relationship Id="rId68" Type="http://schemas.openxmlformats.org/officeDocument/2006/relationships/font" Target="fonts/font40.fntdata"/><Relationship Id="rId84" Type="http://schemas.openxmlformats.org/officeDocument/2006/relationships/font" Target="fonts/font56.fntdata"/><Relationship Id="rId89" Type="http://schemas.openxmlformats.org/officeDocument/2006/relationships/font" Target="fonts/font61.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font" Target="fonts/font4.fntdata"/><Relationship Id="rId37" Type="http://schemas.openxmlformats.org/officeDocument/2006/relationships/font" Target="fonts/font9.fntdata"/><Relationship Id="rId53" Type="http://schemas.openxmlformats.org/officeDocument/2006/relationships/font" Target="fonts/font25.fntdata"/><Relationship Id="rId58" Type="http://schemas.openxmlformats.org/officeDocument/2006/relationships/font" Target="fonts/font30.fntdata"/><Relationship Id="rId74" Type="http://schemas.openxmlformats.org/officeDocument/2006/relationships/font" Target="fonts/font46.fntdata"/><Relationship Id="rId79" Type="http://schemas.openxmlformats.org/officeDocument/2006/relationships/font" Target="fonts/font51.fntdata"/><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font" Target="fonts/font62.fntdata"/><Relationship Id="rId95" Type="http://schemas.openxmlformats.org/officeDocument/2006/relationships/font" Target="fonts/font67.fntdata"/><Relationship Id="rId22" Type="http://schemas.openxmlformats.org/officeDocument/2006/relationships/slide" Target="slides/slide17.xml"/><Relationship Id="rId27" Type="http://schemas.openxmlformats.org/officeDocument/2006/relationships/notesMaster" Target="notesMasters/notesMaster1.xml"/><Relationship Id="rId43" Type="http://schemas.openxmlformats.org/officeDocument/2006/relationships/font" Target="fonts/font15.fntdata"/><Relationship Id="rId48" Type="http://schemas.openxmlformats.org/officeDocument/2006/relationships/font" Target="fonts/font20.fntdata"/><Relationship Id="rId64" Type="http://schemas.openxmlformats.org/officeDocument/2006/relationships/font" Target="fonts/font36.fntdata"/><Relationship Id="rId69" Type="http://schemas.openxmlformats.org/officeDocument/2006/relationships/font" Target="fonts/font41.fntdata"/><Relationship Id="rId80" Type="http://schemas.openxmlformats.org/officeDocument/2006/relationships/font" Target="fonts/font52.fntdata"/><Relationship Id="rId85" Type="http://schemas.openxmlformats.org/officeDocument/2006/relationships/font" Target="fonts/font57.fntdata"/><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font" Target="fonts/font31.fntdata"/><Relationship Id="rId67" Type="http://schemas.openxmlformats.org/officeDocument/2006/relationships/font" Target="fonts/font39.fntdata"/><Relationship Id="rId103"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font" Target="fonts/font13.fntdata"/><Relationship Id="rId54" Type="http://schemas.openxmlformats.org/officeDocument/2006/relationships/font" Target="fonts/font26.fntdata"/><Relationship Id="rId62" Type="http://schemas.openxmlformats.org/officeDocument/2006/relationships/font" Target="fonts/font34.fntdata"/><Relationship Id="rId70" Type="http://schemas.openxmlformats.org/officeDocument/2006/relationships/font" Target="fonts/font42.fntdata"/><Relationship Id="rId75" Type="http://schemas.openxmlformats.org/officeDocument/2006/relationships/font" Target="fonts/font47.fntdata"/><Relationship Id="rId83" Type="http://schemas.openxmlformats.org/officeDocument/2006/relationships/font" Target="fonts/font55.fntdata"/><Relationship Id="rId88" Type="http://schemas.openxmlformats.org/officeDocument/2006/relationships/font" Target="fonts/font60.fntdata"/><Relationship Id="rId91" Type="http://schemas.openxmlformats.org/officeDocument/2006/relationships/font" Target="fonts/font63.fntdata"/><Relationship Id="rId96" Type="http://schemas.openxmlformats.org/officeDocument/2006/relationships/font" Target="fonts/font68.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10" Type="http://schemas.openxmlformats.org/officeDocument/2006/relationships/slide" Target="slides/slide5.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font" Target="fonts/font32.fntdata"/><Relationship Id="rId65" Type="http://schemas.openxmlformats.org/officeDocument/2006/relationships/font" Target="fonts/font37.fntdata"/><Relationship Id="rId73" Type="http://schemas.openxmlformats.org/officeDocument/2006/relationships/font" Target="fonts/font45.fntdata"/><Relationship Id="rId78" Type="http://schemas.openxmlformats.org/officeDocument/2006/relationships/font" Target="fonts/font50.fntdata"/><Relationship Id="rId81" Type="http://schemas.openxmlformats.org/officeDocument/2006/relationships/font" Target="fonts/font53.fntdata"/><Relationship Id="rId86" Type="http://schemas.openxmlformats.org/officeDocument/2006/relationships/font" Target="fonts/font58.fntdata"/><Relationship Id="rId94" Type="http://schemas.openxmlformats.org/officeDocument/2006/relationships/font" Target="fonts/font66.fntdata"/><Relationship Id="rId99" Type="http://schemas.openxmlformats.org/officeDocument/2006/relationships/font" Target="fonts/font71.fntdata"/><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font" Target="fonts/font11.fntdata"/><Relationship Id="rId34" Type="http://schemas.openxmlformats.org/officeDocument/2006/relationships/font" Target="fonts/font6.fntdata"/><Relationship Id="rId50" Type="http://schemas.openxmlformats.org/officeDocument/2006/relationships/font" Target="fonts/font22.fntdata"/><Relationship Id="rId55" Type="http://schemas.openxmlformats.org/officeDocument/2006/relationships/font" Target="fonts/font27.fntdata"/><Relationship Id="rId76" Type="http://schemas.openxmlformats.org/officeDocument/2006/relationships/font" Target="fonts/font48.fntdata"/><Relationship Id="rId97" Type="http://schemas.openxmlformats.org/officeDocument/2006/relationships/font" Target="fonts/font69.fntdata"/><Relationship Id="rId7" Type="http://schemas.openxmlformats.org/officeDocument/2006/relationships/slide" Target="slides/slide2.xml"/><Relationship Id="rId71" Type="http://schemas.openxmlformats.org/officeDocument/2006/relationships/font" Target="fonts/font43.fntdata"/><Relationship Id="rId92" Type="http://schemas.openxmlformats.org/officeDocument/2006/relationships/font" Target="fonts/font64.fntdata"/><Relationship Id="rId2" Type="http://schemas.openxmlformats.org/officeDocument/2006/relationships/customXml" Target="../customXml/item2.xml"/><Relationship Id="rId29" Type="http://schemas.openxmlformats.org/officeDocument/2006/relationships/font" Target="fonts/font1.fntdata"/><Relationship Id="rId24" Type="http://schemas.openxmlformats.org/officeDocument/2006/relationships/slide" Target="slides/slide19.xml"/><Relationship Id="rId40" Type="http://schemas.openxmlformats.org/officeDocument/2006/relationships/font" Target="fonts/font12.fntdata"/><Relationship Id="rId45" Type="http://schemas.openxmlformats.org/officeDocument/2006/relationships/font" Target="fonts/font17.fntdata"/><Relationship Id="rId66" Type="http://schemas.openxmlformats.org/officeDocument/2006/relationships/font" Target="fonts/font38.fntdata"/><Relationship Id="rId87" Type="http://schemas.openxmlformats.org/officeDocument/2006/relationships/font" Target="fonts/font59.fntdata"/><Relationship Id="rId61" Type="http://schemas.openxmlformats.org/officeDocument/2006/relationships/font" Target="fonts/font33.fntdata"/><Relationship Id="rId82" Type="http://schemas.openxmlformats.org/officeDocument/2006/relationships/font" Target="fonts/font54.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font" Target="fonts/font2.fntdata"/><Relationship Id="rId35" Type="http://schemas.openxmlformats.org/officeDocument/2006/relationships/font" Target="fonts/font7.fntdata"/><Relationship Id="rId56" Type="http://schemas.openxmlformats.org/officeDocument/2006/relationships/font" Target="fonts/font28.fntdata"/><Relationship Id="rId77" Type="http://schemas.openxmlformats.org/officeDocument/2006/relationships/font" Target="fonts/font49.fntdata"/><Relationship Id="rId100"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font" Target="fonts/font23.fntdata"/><Relationship Id="rId72" Type="http://schemas.openxmlformats.org/officeDocument/2006/relationships/font" Target="fonts/font44.fntdata"/><Relationship Id="rId93" Type="http://schemas.openxmlformats.org/officeDocument/2006/relationships/font" Target="fonts/font65.fntdata"/><Relationship Id="rId98" Type="http://schemas.openxmlformats.org/officeDocument/2006/relationships/font" Target="fonts/font70.fntdata"/><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53344FB-4642-C3E9-DB18-2307152CC69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B62D4BD9-5798-7E00-B955-ABDCB52F5A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F30FC2-B6E9-49E2-83D6-B6444AAF4BD7}" type="datetimeFigureOut">
              <a:rPr lang="fr-FR" smtClean="0"/>
              <a:t>15/02/2023</a:t>
            </a:fld>
            <a:endParaRPr lang="fr-FR"/>
          </a:p>
        </p:txBody>
      </p:sp>
      <p:sp>
        <p:nvSpPr>
          <p:cNvPr id="4" name="Espace réservé du pied de page 3">
            <a:extLst>
              <a:ext uri="{FF2B5EF4-FFF2-40B4-BE49-F238E27FC236}">
                <a16:creationId xmlns:a16="http://schemas.microsoft.com/office/drawing/2014/main" id="{CDE483C8-1AFF-D8F2-D4B8-DBBA010F40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55A1916-4E88-46B8-A5DE-961FACC3A3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2CEB83-F9BA-4164-B1EF-CBA41C83C295}" type="slidenum">
              <a:rPr lang="fr-FR" smtClean="0"/>
              <a:t>‹N°›</a:t>
            </a:fld>
            <a:endParaRPr lang="fr-FR"/>
          </a:p>
        </p:txBody>
      </p:sp>
    </p:spTree>
    <p:extLst>
      <p:ext uri="{BB962C8B-B14F-4D97-AF65-F5344CB8AC3E}">
        <p14:creationId xmlns:p14="http://schemas.microsoft.com/office/powerpoint/2010/main" val="39576654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69CF0E-F1AD-47DA-BEFD-6195B7DF94C7}" type="datetimeFigureOut">
              <a:rPr lang="fr-FR" smtClean="0"/>
              <a:t>15/02/2023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19362C-02F4-4566-9656-19C2B4EC79DF}" type="slidenum">
              <a:rPr lang="fr-FR" smtClean="0"/>
              <a:t>‹N°›</a:t>
            </a:fld>
            <a:endParaRPr lang="fr-FR"/>
          </a:p>
        </p:txBody>
      </p:sp>
    </p:spTree>
    <p:extLst>
      <p:ext uri="{BB962C8B-B14F-4D97-AF65-F5344CB8AC3E}">
        <p14:creationId xmlns:p14="http://schemas.microsoft.com/office/powerpoint/2010/main" val="2257924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dirty="0">
                <a:solidFill>
                  <a:srgbClr val="374151"/>
                </a:solidFill>
                <a:effectLst/>
                <a:latin typeface="Söhne"/>
              </a:rPr>
              <a:t>La pandémie de Covid-19 a été l'un des événements les plus difficiles et étendus auxquels le monde ait jamais été confronté</a:t>
            </a: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dirty="0">
                <a:solidFill>
                  <a:srgbClr val="374151"/>
                </a:solidFill>
                <a:effectLst/>
                <a:latin typeface="Söhne"/>
              </a:rPr>
              <a:t>Afin de se préparer efficacement et d'anticiper les éventuelles pandémies futures, il est nécessaire de réaliser des analyses </a:t>
            </a:r>
            <a:r>
              <a:rPr lang="fr-FR" sz="1200" b="0" i="0" dirty="0" err="1">
                <a:solidFill>
                  <a:srgbClr val="374151"/>
                </a:solidFill>
                <a:effectLst/>
                <a:latin typeface="Söhne"/>
              </a:rPr>
              <a:t>post-pandémiques</a:t>
            </a:r>
            <a:r>
              <a:rPr lang="fr-FR" sz="1200" b="0" i="0" dirty="0">
                <a:solidFill>
                  <a:srgbClr val="374151"/>
                </a:solidFill>
                <a:effectLst/>
                <a:latin typeface="Söhne"/>
              </a:rPr>
              <a:t> à différents niveaux, en prenant en compte des intervalles de temps et des moments différents.</a:t>
            </a:r>
          </a:p>
          <a:p>
            <a:r>
              <a:rPr lang="fr-FR" sz="1200" b="0" i="0" dirty="0">
                <a:solidFill>
                  <a:srgbClr val="374151"/>
                </a:solidFill>
                <a:effectLst/>
                <a:latin typeface="Söhne"/>
              </a:rPr>
              <a:t> Ces analyses permettront de mieux comprendre les impacts de la pandémie, d'identifier les bonnes pratiques et les leçons apprises, </a:t>
            </a:r>
          </a:p>
          <a:p>
            <a:r>
              <a:rPr lang="fr-FR" sz="1200" b="0" i="0" dirty="0">
                <a:solidFill>
                  <a:srgbClr val="374151"/>
                </a:solidFill>
                <a:effectLst/>
                <a:latin typeface="Söhne"/>
              </a:rPr>
              <a:t>et de mettre en place des mesures de prévention et d'intervention plus efficaces en cas de nouvelle crise sanitaire.</a:t>
            </a:r>
            <a:endParaRPr lang="fr-FR"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dirty="0">
              <a:solidFill>
                <a:srgbClr val="374151"/>
              </a:solidFill>
              <a:effectLst/>
              <a:latin typeface="Söhne"/>
            </a:endParaRPr>
          </a:p>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3</a:t>
            </a:fld>
            <a:endParaRPr lang="fr-FR"/>
          </a:p>
        </p:txBody>
      </p:sp>
    </p:spTree>
    <p:extLst>
      <p:ext uri="{BB962C8B-B14F-4D97-AF65-F5344CB8AC3E}">
        <p14:creationId xmlns:p14="http://schemas.microsoft.com/office/powerpoint/2010/main" val="2787032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12</a:t>
            </a:fld>
            <a:endParaRPr lang="fr-FR"/>
          </a:p>
        </p:txBody>
      </p:sp>
    </p:spTree>
    <p:extLst>
      <p:ext uri="{BB962C8B-B14F-4D97-AF65-F5344CB8AC3E}">
        <p14:creationId xmlns:p14="http://schemas.microsoft.com/office/powerpoint/2010/main" val="802188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13</a:t>
            </a:fld>
            <a:endParaRPr lang="fr-FR"/>
          </a:p>
        </p:txBody>
      </p:sp>
    </p:spTree>
    <p:extLst>
      <p:ext uri="{BB962C8B-B14F-4D97-AF65-F5344CB8AC3E}">
        <p14:creationId xmlns:p14="http://schemas.microsoft.com/office/powerpoint/2010/main" val="2834238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19</a:t>
            </a:fld>
            <a:endParaRPr lang="fr-FR"/>
          </a:p>
        </p:txBody>
      </p:sp>
    </p:spTree>
    <p:extLst>
      <p:ext uri="{BB962C8B-B14F-4D97-AF65-F5344CB8AC3E}">
        <p14:creationId xmlns:p14="http://schemas.microsoft.com/office/powerpoint/2010/main" val="2479221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20</a:t>
            </a:fld>
            <a:endParaRPr lang="fr-FR"/>
          </a:p>
        </p:txBody>
      </p:sp>
    </p:spTree>
    <p:extLst>
      <p:ext uri="{BB962C8B-B14F-4D97-AF65-F5344CB8AC3E}">
        <p14:creationId xmlns:p14="http://schemas.microsoft.com/office/powerpoint/2010/main" val="1949686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21</a:t>
            </a:fld>
            <a:endParaRPr lang="fr-FR"/>
          </a:p>
        </p:txBody>
      </p:sp>
    </p:spTree>
    <p:extLst>
      <p:ext uri="{BB962C8B-B14F-4D97-AF65-F5344CB8AC3E}">
        <p14:creationId xmlns:p14="http://schemas.microsoft.com/office/powerpoint/2010/main" val="3519923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dirty="0"/>
              <a:t>Pour se faire, on a </a:t>
            </a:r>
            <a:r>
              <a:rPr lang="en-GB" sz="1200" dirty="0" err="1"/>
              <a:t>intêret</a:t>
            </a:r>
            <a:r>
              <a:rPr lang="en-GB" sz="1200" dirty="0"/>
              <a:t> à </a:t>
            </a:r>
            <a:r>
              <a:rPr lang="en-GB" sz="1200" dirty="0" err="1"/>
              <a:t>etudier</a:t>
            </a:r>
            <a:r>
              <a:rPr lang="en-GB" sz="1200" dirty="0"/>
              <a:t> la propagation du covid-19 à </a:t>
            </a:r>
            <a:r>
              <a:rPr lang="en-GB" sz="1200" dirty="0" err="1"/>
              <a:t>plusieurs</a:t>
            </a:r>
            <a:r>
              <a:rPr lang="en-GB" sz="1200" dirty="0"/>
              <a:t> echelle; Mondiale, </a:t>
            </a:r>
            <a:r>
              <a:rPr lang="en-GB" sz="1200" dirty="0" err="1"/>
              <a:t>nationale</a:t>
            </a:r>
            <a:r>
              <a:rPr lang="en-GB" sz="1200" dirty="0"/>
              <a:t>, </a:t>
            </a:r>
            <a:r>
              <a:rPr lang="en-GB" sz="1200" dirty="0" err="1"/>
              <a:t>régionale</a:t>
            </a:r>
            <a:r>
              <a:rPr lang="en-GB" sz="1200" dirty="0"/>
              <a:t> et </a:t>
            </a:r>
            <a:r>
              <a:rPr lang="en-GB" sz="1200" dirty="0" err="1"/>
              <a:t>même</a:t>
            </a:r>
            <a:r>
              <a:rPr lang="en-GB" sz="1200" dirty="0"/>
              <a:t> </a:t>
            </a:r>
            <a:r>
              <a:rPr lang="en-GB" sz="1200" dirty="0" err="1"/>
              <a:t>dépatementale</a:t>
            </a:r>
            <a:r>
              <a:rPr lang="en-GB" sz="1200" dirty="0"/>
              <a:t>. </a:t>
            </a:r>
            <a:r>
              <a:rPr lang="en-GB" sz="1200" dirty="0" err="1"/>
              <a:t>En</a:t>
            </a:r>
            <a:r>
              <a:rPr lang="en-GB" sz="1200" dirty="0"/>
              <a:t> des </a:t>
            </a:r>
            <a:r>
              <a:rPr lang="en-GB" sz="1200" dirty="0" err="1"/>
              <a:t>différents</a:t>
            </a:r>
            <a:r>
              <a:rPr lang="en-GB" sz="1200" dirty="0"/>
              <a:t> moments pour </a:t>
            </a:r>
            <a:r>
              <a:rPr lang="en-GB" sz="1200" dirty="0" err="1"/>
              <a:t>évaluer</a:t>
            </a:r>
            <a:r>
              <a:rPr lang="en-GB" sz="1200" dirty="0"/>
              <a:t> </a:t>
            </a:r>
            <a:r>
              <a:rPr lang="en-GB" sz="1200" dirty="0" err="1"/>
              <a:t>l’impact</a:t>
            </a:r>
            <a:r>
              <a:rPr lang="en-GB" sz="1200" dirty="0"/>
              <a:t> de </a:t>
            </a:r>
            <a:r>
              <a:rPr lang="en-GB" sz="1200" dirty="0" err="1"/>
              <a:t>plusieurs</a:t>
            </a:r>
            <a:r>
              <a:rPr lang="en-GB" sz="1200" dirty="0"/>
              <a:t> </a:t>
            </a:r>
            <a:r>
              <a:rPr lang="en-GB" sz="1200" dirty="0" err="1"/>
              <a:t>facteurs</a:t>
            </a:r>
            <a:r>
              <a:rPr lang="en-GB" sz="1200" dirty="0"/>
              <a:t>.</a:t>
            </a:r>
          </a:p>
          <a:p>
            <a:r>
              <a:rPr lang="fr-FR" sz="1600" b="0" i="0" dirty="0">
                <a:solidFill>
                  <a:srgbClr val="374151"/>
                </a:solidFill>
                <a:effectLst/>
                <a:latin typeface="Söhne"/>
              </a:rPr>
              <a:t>Afin de travailler activement sur ces questions en collaboration avec d'autres personnes ou équipes, il est essentiel de disposer d'un accès approprié aux données nécessaires. La première problématique à résoudre est donc de savoir si nous avons accès aux données pertinentes pour mener à bien ces analyses. </a:t>
            </a:r>
          </a:p>
          <a:p>
            <a:endParaRPr lang="fr-FR" sz="1600" dirty="0">
              <a:solidFill>
                <a:srgbClr val="374151"/>
              </a:solidFill>
              <a:latin typeface="Söhne"/>
            </a:endParaRPr>
          </a:p>
          <a:p>
            <a:r>
              <a:rPr lang="fr-FR" sz="1600" b="0" i="0" dirty="0">
                <a:solidFill>
                  <a:srgbClr val="374151"/>
                </a:solidFill>
                <a:effectLst/>
                <a:latin typeface="Söhne"/>
              </a:rPr>
              <a:t>Nous nous intéressons particulièrement à la propagation du Covid-19 en France, en se concentrant sur une échelle départementale. Nous souhaitons étudier les disparités de propagation éventuelles et évaluer l'effet des campagnes de vaccination et des restrictions sanitaires sur ces disparités. Cette analyse est essentielle pour comprendre les facteurs qui influencent la propagation du virus, ainsi que pour identifier les mesures les plus efficaces pour la combattre. En outre, cette étude pourrait contribuer à mieux cibler les interventions de santé publique et les campagnes de vaccination en fonction des spécificités de chaque département.</a:t>
            </a:r>
            <a:endParaRPr lang="en-GB" sz="1200" dirty="0"/>
          </a:p>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4</a:t>
            </a:fld>
            <a:endParaRPr lang="fr-FR"/>
          </a:p>
        </p:txBody>
      </p:sp>
    </p:spTree>
    <p:extLst>
      <p:ext uri="{BB962C8B-B14F-4D97-AF65-F5344CB8AC3E}">
        <p14:creationId xmlns:p14="http://schemas.microsoft.com/office/powerpoint/2010/main" val="2268387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5</a:t>
            </a:fld>
            <a:endParaRPr lang="fr-FR"/>
          </a:p>
        </p:txBody>
      </p:sp>
    </p:spTree>
    <p:extLst>
      <p:ext uri="{BB962C8B-B14F-4D97-AF65-F5344CB8AC3E}">
        <p14:creationId xmlns:p14="http://schemas.microsoft.com/office/powerpoint/2010/main" val="3791873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08d49cec94_0_8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208d49cec94_0_8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06" name="Google Shape;406;g208d49cec94_0_8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08d49cec9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208d49cec9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18" name="Google Shape;418;g208d49cec9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08d49cec94_0_1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208d49cec94_0_1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60" name="Google Shape;460;g208d49cec94_0_11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08d49cec94_0_1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g208d49cec94_0_11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95" name="Google Shape;495;g208d49cec94_0_11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10</a:t>
            </a:fld>
            <a:endParaRPr lang="fr-FR"/>
          </a:p>
        </p:txBody>
      </p:sp>
    </p:spTree>
    <p:extLst>
      <p:ext uri="{BB962C8B-B14F-4D97-AF65-F5344CB8AC3E}">
        <p14:creationId xmlns:p14="http://schemas.microsoft.com/office/powerpoint/2010/main" val="31136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11</a:t>
            </a:fld>
            <a:endParaRPr lang="fr-FR"/>
          </a:p>
        </p:txBody>
      </p:sp>
    </p:spTree>
    <p:extLst>
      <p:ext uri="{BB962C8B-B14F-4D97-AF65-F5344CB8AC3E}">
        <p14:creationId xmlns:p14="http://schemas.microsoft.com/office/powerpoint/2010/main" val="262025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7450" y="3064700"/>
            <a:ext cx="9964200" cy="3213000"/>
          </a:xfrm>
          <a:prstGeom prst="rect">
            <a:avLst/>
          </a:prstGeom>
        </p:spPr>
        <p:txBody>
          <a:bodyPr spcFirstLastPara="1" wrap="square" lIns="91425" tIns="91425" rIns="91425" bIns="91425" anchor="b" anchorCtr="0">
            <a:noAutofit/>
          </a:bodyPr>
          <a:lstStyle>
            <a:lvl1pPr lvl="0">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a:spcBef>
                <a:spcPts val="0"/>
              </a:spcBef>
              <a:spcAft>
                <a:spcPts val="0"/>
              </a:spcAft>
              <a:buSzPts val="5200"/>
              <a:buNone/>
              <a:defRPr sz="10400"/>
            </a:lvl2pPr>
            <a:lvl3pPr lvl="2" algn="ctr">
              <a:spcBef>
                <a:spcPts val="0"/>
              </a:spcBef>
              <a:spcAft>
                <a:spcPts val="0"/>
              </a:spcAft>
              <a:buSzPts val="5200"/>
              <a:buNone/>
              <a:defRPr sz="10400"/>
            </a:lvl3pPr>
            <a:lvl4pPr lvl="3" algn="ctr">
              <a:spcBef>
                <a:spcPts val="0"/>
              </a:spcBef>
              <a:spcAft>
                <a:spcPts val="0"/>
              </a:spcAft>
              <a:buSzPts val="5200"/>
              <a:buNone/>
              <a:defRPr sz="10400"/>
            </a:lvl4pPr>
            <a:lvl5pPr lvl="4" algn="ctr">
              <a:spcBef>
                <a:spcPts val="0"/>
              </a:spcBef>
              <a:spcAft>
                <a:spcPts val="0"/>
              </a:spcAft>
              <a:buSzPts val="5200"/>
              <a:buNone/>
              <a:defRPr sz="10400"/>
            </a:lvl5pPr>
            <a:lvl6pPr lvl="5" algn="ctr">
              <a:spcBef>
                <a:spcPts val="0"/>
              </a:spcBef>
              <a:spcAft>
                <a:spcPts val="0"/>
              </a:spcAft>
              <a:buSzPts val="5200"/>
              <a:buNone/>
              <a:defRPr sz="10400"/>
            </a:lvl6pPr>
            <a:lvl7pPr lvl="6" algn="ctr">
              <a:spcBef>
                <a:spcPts val="0"/>
              </a:spcBef>
              <a:spcAft>
                <a:spcPts val="0"/>
              </a:spcAft>
              <a:buSzPts val="5200"/>
              <a:buNone/>
              <a:defRPr sz="10400"/>
            </a:lvl7pPr>
            <a:lvl8pPr lvl="7" algn="ctr">
              <a:spcBef>
                <a:spcPts val="0"/>
              </a:spcBef>
              <a:spcAft>
                <a:spcPts val="0"/>
              </a:spcAft>
              <a:buSzPts val="5200"/>
              <a:buNone/>
              <a:defRPr sz="10400"/>
            </a:lvl8pPr>
            <a:lvl9pPr lvl="8" algn="ctr">
              <a:spcBef>
                <a:spcPts val="0"/>
              </a:spcBef>
              <a:spcAft>
                <a:spcPts val="0"/>
              </a:spcAft>
              <a:buSzPts val="5200"/>
              <a:buNone/>
              <a:defRPr sz="10400"/>
            </a:lvl9pPr>
          </a:lstStyle>
          <a:p>
            <a:r>
              <a:rPr lang="fr-FR"/>
              <a:t>Modifiez le style du titre</a:t>
            </a:r>
            <a:endParaRPr/>
          </a:p>
        </p:txBody>
      </p:sp>
      <p:sp>
        <p:nvSpPr>
          <p:cNvPr id="10" name="Google Shape;10;p2"/>
          <p:cNvSpPr txBox="1">
            <a:spLocks noGrp="1"/>
          </p:cNvSpPr>
          <p:nvPr>
            <p:ph type="subTitle" idx="1"/>
          </p:nvPr>
        </p:nvSpPr>
        <p:spPr>
          <a:xfrm>
            <a:off x="1427450" y="6199300"/>
            <a:ext cx="10332000" cy="1023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r>
              <a:rPr lang="fr-FR"/>
              <a:t>Modifiez le style des sous-titres du masque</a:t>
            </a:r>
            <a:endParaRPr/>
          </a:p>
        </p:txBody>
      </p:sp>
      <p:sp>
        <p:nvSpPr>
          <p:cNvPr id="11" name="Google Shape;11;p2"/>
          <p:cNvSpPr/>
          <p:nvPr/>
        </p:nvSpPr>
        <p:spPr>
          <a:xfrm>
            <a:off x="9255767" y="7527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2" name="Google Shape;12;p2"/>
          <p:cNvSpPr/>
          <p:nvPr/>
        </p:nvSpPr>
        <p:spPr>
          <a:xfrm>
            <a:off x="119466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3" name="Google Shape;13;p2"/>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4" name="Google Shape;14;p2"/>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 name="Google Shape;15;p2"/>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 name="Google Shape;16;p2"/>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 name="Google Shape;17;p2"/>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 name="Google Shape;18;p2"/>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 name="Google Shape;19;p2"/>
          <p:cNvSpPr/>
          <p:nvPr/>
        </p:nvSpPr>
        <p:spPr>
          <a:xfrm>
            <a:off x="125349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 name="Google Shape;20;p2"/>
          <p:cNvSpPr/>
          <p:nvPr/>
        </p:nvSpPr>
        <p:spPr>
          <a:xfrm>
            <a:off x="106776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 name="Google Shape;21;p2"/>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626272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7"/>
        <p:cNvGrpSpPr/>
        <p:nvPr/>
      </p:nvGrpSpPr>
      <p:grpSpPr>
        <a:xfrm>
          <a:off x="0" y="0"/>
          <a:ext cx="0" cy="0"/>
          <a:chOff x="0" y="0"/>
          <a:chExt cx="0" cy="0"/>
        </a:xfrm>
      </p:grpSpPr>
      <p:sp>
        <p:nvSpPr>
          <p:cNvPr id="108" name="Google Shape;108;p11"/>
          <p:cNvSpPr txBox="1">
            <a:spLocks noGrp="1"/>
          </p:cNvSpPr>
          <p:nvPr>
            <p:ph type="title" hasCustomPrompt="1"/>
          </p:nvPr>
        </p:nvSpPr>
        <p:spPr>
          <a:xfrm>
            <a:off x="623400" y="1079000"/>
            <a:ext cx="17041200" cy="2774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24000"/>
            </a:lvl1pPr>
            <a:lvl2pPr lvl="1" algn="ctr">
              <a:spcBef>
                <a:spcPts val="0"/>
              </a:spcBef>
              <a:spcAft>
                <a:spcPts val="0"/>
              </a:spcAft>
              <a:buSzPts val="12000"/>
              <a:buNone/>
              <a:defRPr sz="24000"/>
            </a:lvl2pPr>
            <a:lvl3pPr lvl="2" algn="ctr">
              <a:spcBef>
                <a:spcPts val="0"/>
              </a:spcBef>
              <a:spcAft>
                <a:spcPts val="0"/>
              </a:spcAft>
              <a:buSzPts val="12000"/>
              <a:buNone/>
              <a:defRPr sz="24000"/>
            </a:lvl3pPr>
            <a:lvl4pPr lvl="3" algn="ctr">
              <a:spcBef>
                <a:spcPts val="0"/>
              </a:spcBef>
              <a:spcAft>
                <a:spcPts val="0"/>
              </a:spcAft>
              <a:buSzPts val="12000"/>
              <a:buNone/>
              <a:defRPr sz="24000"/>
            </a:lvl4pPr>
            <a:lvl5pPr lvl="4" algn="ctr">
              <a:spcBef>
                <a:spcPts val="0"/>
              </a:spcBef>
              <a:spcAft>
                <a:spcPts val="0"/>
              </a:spcAft>
              <a:buSzPts val="12000"/>
              <a:buNone/>
              <a:defRPr sz="24000"/>
            </a:lvl5pPr>
            <a:lvl6pPr lvl="5" algn="ctr">
              <a:spcBef>
                <a:spcPts val="0"/>
              </a:spcBef>
              <a:spcAft>
                <a:spcPts val="0"/>
              </a:spcAft>
              <a:buSzPts val="12000"/>
              <a:buNone/>
              <a:defRPr sz="24000"/>
            </a:lvl6pPr>
            <a:lvl7pPr lvl="6" algn="ctr">
              <a:spcBef>
                <a:spcPts val="0"/>
              </a:spcBef>
              <a:spcAft>
                <a:spcPts val="0"/>
              </a:spcAft>
              <a:buSzPts val="12000"/>
              <a:buNone/>
              <a:defRPr sz="24000"/>
            </a:lvl7pPr>
            <a:lvl8pPr lvl="7" algn="ctr">
              <a:spcBef>
                <a:spcPts val="0"/>
              </a:spcBef>
              <a:spcAft>
                <a:spcPts val="0"/>
              </a:spcAft>
              <a:buSzPts val="12000"/>
              <a:buNone/>
              <a:defRPr sz="24000"/>
            </a:lvl8pPr>
            <a:lvl9pPr lvl="8" algn="ctr">
              <a:spcBef>
                <a:spcPts val="0"/>
              </a:spcBef>
              <a:spcAft>
                <a:spcPts val="0"/>
              </a:spcAft>
              <a:buSzPts val="12000"/>
              <a:buNone/>
              <a:defRPr sz="24000"/>
            </a:lvl9pPr>
          </a:lstStyle>
          <a:p>
            <a:r>
              <a:t>xx%</a:t>
            </a:r>
          </a:p>
        </p:txBody>
      </p:sp>
      <p:sp>
        <p:nvSpPr>
          <p:cNvPr id="109" name="Google Shape;109;p11"/>
          <p:cNvSpPr txBox="1">
            <a:spLocks noGrp="1"/>
          </p:cNvSpPr>
          <p:nvPr>
            <p:ph type="body" idx="1"/>
          </p:nvPr>
        </p:nvSpPr>
        <p:spPr>
          <a:xfrm>
            <a:off x="1426450" y="3599350"/>
            <a:ext cx="15435600" cy="1163400"/>
          </a:xfrm>
          <a:prstGeom prst="rect">
            <a:avLst/>
          </a:prstGeom>
        </p:spPr>
        <p:txBody>
          <a:bodyPr spcFirstLastPara="1" wrap="square" lIns="91425" tIns="91425" rIns="91425" bIns="91425" anchor="t" anchorCtr="0">
            <a:normAutofit/>
          </a:bodyPr>
          <a:lstStyle>
            <a:lvl1pPr marL="914400" lvl="0" indent="-685800" algn="ctr">
              <a:spcBef>
                <a:spcPts val="0"/>
              </a:spcBef>
              <a:spcAft>
                <a:spcPts val="0"/>
              </a:spcAft>
              <a:buSzPts val="1800"/>
              <a:buChar char="●"/>
              <a:defRPr sz="4000"/>
            </a:lvl1pPr>
            <a:lvl2pPr marL="1828800" lvl="1" indent="-635000" algn="ctr">
              <a:spcBef>
                <a:spcPts val="0"/>
              </a:spcBef>
              <a:spcAft>
                <a:spcPts val="0"/>
              </a:spcAft>
              <a:buSzPts val="1400"/>
              <a:buChar char="○"/>
              <a:defRPr/>
            </a:lvl2pPr>
            <a:lvl3pPr marL="2743200" lvl="2" indent="-635000" algn="ctr">
              <a:spcBef>
                <a:spcPts val="0"/>
              </a:spcBef>
              <a:spcAft>
                <a:spcPts val="0"/>
              </a:spcAft>
              <a:buSzPts val="1400"/>
              <a:buChar char="■"/>
              <a:defRPr/>
            </a:lvl3pPr>
            <a:lvl4pPr marL="3657600" lvl="3" indent="-635000" algn="ctr">
              <a:spcBef>
                <a:spcPts val="0"/>
              </a:spcBef>
              <a:spcAft>
                <a:spcPts val="0"/>
              </a:spcAft>
              <a:buSzPts val="1400"/>
              <a:buChar char="●"/>
              <a:defRPr/>
            </a:lvl4pPr>
            <a:lvl5pPr marL="4572000" lvl="4" indent="-635000" algn="ctr">
              <a:spcBef>
                <a:spcPts val="0"/>
              </a:spcBef>
              <a:spcAft>
                <a:spcPts val="0"/>
              </a:spcAft>
              <a:buSzPts val="1400"/>
              <a:buChar char="○"/>
              <a:defRPr/>
            </a:lvl5pPr>
            <a:lvl6pPr marL="5486400" lvl="5" indent="-635000" algn="ctr">
              <a:spcBef>
                <a:spcPts val="0"/>
              </a:spcBef>
              <a:spcAft>
                <a:spcPts val="0"/>
              </a:spcAft>
              <a:buSzPts val="1400"/>
              <a:buChar char="■"/>
              <a:defRPr/>
            </a:lvl6pPr>
            <a:lvl7pPr marL="6400800" lvl="6" indent="-635000" algn="ctr">
              <a:spcBef>
                <a:spcPts val="0"/>
              </a:spcBef>
              <a:spcAft>
                <a:spcPts val="0"/>
              </a:spcAft>
              <a:buSzPts val="1400"/>
              <a:buChar char="●"/>
              <a:defRPr/>
            </a:lvl7pPr>
            <a:lvl8pPr marL="7315200" lvl="7" indent="-635000" algn="ctr">
              <a:spcBef>
                <a:spcPts val="0"/>
              </a:spcBef>
              <a:spcAft>
                <a:spcPts val="0"/>
              </a:spcAft>
              <a:buSzPts val="1400"/>
              <a:buChar char="○"/>
              <a:defRPr/>
            </a:lvl8pPr>
            <a:lvl9pPr marL="8229600" lvl="8" indent="-635000" algn="ctr">
              <a:spcBef>
                <a:spcPts val="0"/>
              </a:spcBef>
              <a:spcAft>
                <a:spcPts val="0"/>
              </a:spcAft>
              <a:buSzPts val="1400"/>
              <a:buChar char="■"/>
              <a:defRPr/>
            </a:lvl9pPr>
          </a:lstStyle>
          <a:p>
            <a:pPr lvl="0"/>
            <a:r>
              <a:rPr lang="fr-FR"/>
              <a:t>Cliquez pour modifier les styles du texte du masque</a:t>
            </a:r>
          </a:p>
        </p:txBody>
      </p:sp>
      <p:sp>
        <p:nvSpPr>
          <p:cNvPr id="110" name="Google Shape;110;p11"/>
          <p:cNvSpPr/>
          <p:nvPr/>
        </p:nvSpPr>
        <p:spPr>
          <a:xfrm>
            <a:off x="1083317" y="39838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1" name="Google Shape;111;p11"/>
          <p:cNvSpPr/>
          <p:nvPr/>
        </p:nvSpPr>
        <p:spPr>
          <a:xfrm>
            <a:off x="14899382" y="49658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2" name="Google Shape;112;p11"/>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3" name="Google Shape;113;p11"/>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4" name="Google Shape;114;p11"/>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5" name="Google Shape;115;p11"/>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6" name="Google Shape;116;p11"/>
          <p:cNvSpPr/>
          <p:nvPr/>
        </p:nvSpPr>
        <p:spPr>
          <a:xfrm>
            <a:off x="15487650" y="49290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7" name="Google Shape;117;p11"/>
          <p:cNvSpPr/>
          <p:nvPr/>
        </p:nvSpPr>
        <p:spPr>
          <a:xfrm>
            <a:off x="2505150" y="5569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687772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8"/>
        <p:cNvGrpSpPr/>
        <p:nvPr/>
      </p:nvGrpSpPr>
      <p:grpSpPr>
        <a:xfrm>
          <a:off x="0" y="0"/>
          <a:ext cx="0" cy="0"/>
          <a:chOff x="0" y="0"/>
          <a:chExt cx="0" cy="0"/>
        </a:xfrm>
      </p:grpSpPr>
    </p:spTree>
    <p:extLst>
      <p:ext uri="{BB962C8B-B14F-4D97-AF65-F5344CB8AC3E}">
        <p14:creationId xmlns:p14="http://schemas.microsoft.com/office/powerpoint/2010/main" val="1063039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40"/>
        <p:cNvGrpSpPr/>
        <p:nvPr/>
      </p:nvGrpSpPr>
      <p:grpSpPr>
        <a:xfrm>
          <a:off x="0" y="0"/>
          <a:ext cx="0" cy="0"/>
          <a:chOff x="0" y="0"/>
          <a:chExt cx="0" cy="0"/>
        </a:xfrm>
      </p:grpSpPr>
      <p:sp>
        <p:nvSpPr>
          <p:cNvPr id="141" name="Google Shape;141;p14"/>
          <p:cNvSpPr txBox="1">
            <a:spLocks noGrp="1"/>
          </p:cNvSpPr>
          <p:nvPr>
            <p:ph type="subTitle" idx="1"/>
          </p:nvPr>
        </p:nvSpPr>
        <p:spPr>
          <a:xfrm>
            <a:off x="3097478" y="6356818"/>
            <a:ext cx="4901400" cy="84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r>
              <a:rPr lang="fr-FR"/>
              <a:t>Modifiez le style des sous-titres du masque</a:t>
            </a:r>
            <a:endParaRPr/>
          </a:p>
        </p:txBody>
      </p:sp>
      <p:sp>
        <p:nvSpPr>
          <p:cNvPr id="142" name="Google Shape;142;p14"/>
          <p:cNvSpPr txBox="1">
            <a:spLocks noGrp="1"/>
          </p:cNvSpPr>
          <p:nvPr>
            <p:ph type="subTitle" idx="2"/>
          </p:nvPr>
        </p:nvSpPr>
        <p:spPr>
          <a:xfrm>
            <a:off x="3097478" y="7041590"/>
            <a:ext cx="4901400" cy="241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143" name="Google Shape;143;p14"/>
          <p:cNvSpPr txBox="1">
            <a:spLocks noGrp="1"/>
          </p:cNvSpPr>
          <p:nvPr>
            <p:ph type="subTitle" idx="3"/>
          </p:nvPr>
        </p:nvSpPr>
        <p:spPr>
          <a:xfrm>
            <a:off x="10289122" y="6356818"/>
            <a:ext cx="49014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r>
              <a:rPr lang="fr-FR"/>
              <a:t>Modifiez le style des sous-titres du masque</a:t>
            </a:r>
            <a:endParaRPr/>
          </a:p>
        </p:txBody>
      </p:sp>
      <p:sp>
        <p:nvSpPr>
          <p:cNvPr id="144" name="Google Shape;144;p14"/>
          <p:cNvSpPr txBox="1">
            <a:spLocks noGrp="1"/>
          </p:cNvSpPr>
          <p:nvPr>
            <p:ph type="subTitle" idx="4"/>
          </p:nvPr>
        </p:nvSpPr>
        <p:spPr>
          <a:xfrm>
            <a:off x="10289122" y="7041590"/>
            <a:ext cx="4901400" cy="241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145" name="Google Shape;145;p14"/>
          <p:cNvSpPr txBox="1">
            <a:spLocks noGrp="1"/>
          </p:cNvSpPr>
          <p:nvPr>
            <p:ph type="title" hasCustomPrompt="1"/>
          </p:nvPr>
        </p:nvSpPr>
        <p:spPr>
          <a:xfrm>
            <a:off x="4148078" y="3609800"/>
            <a:ext cx="2800200" cy="1293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800"/>
              <a:buNone/>
              <a:defRPr sz="7200">
                <a:solidFill>
                  <a:schemeClr val="accent4"/>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46" name="Google Shape;146;p14"/>
          <p:cNvSpPr txBox="1">
            <a:spLocks noGrp="1"/>
          </p:cNvSpPr>
          <p:nvPr>
            <p:ph type="title" idx="5" hasCustomPrompt="1"/>
          </p:nvPr>
        </p:nvSpPr>
        <p:spPr>
          <a:xfrm flipH="1">
            <a:off x="11339722" y="3609800"/>
            <a:ext cx="2800200" cy="1293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800"/>
              <a:buNone/>
              <a:defRPr sz="7200">
                <a:solidFill>
                  <a:srgbClr val="D99740"/>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47" name="Google Shape;147;p14"/>
          <p:cNvSpPr txBox="1">
            <a:spLocks noGrp="1"/>
          </p:cNvSpPr>
          <p:nvPr>
            <p:ph type="title" idx="6"/>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48" name="Google Shape;148;p14"/>
          <p:cNvSpPr/>
          <p:nvPr/>
        </p:nvSpPr>
        <p:spPr>
          <a:xfrm rot="-5400000" flipH="1">
            <a:off x="147356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49" name="Google Shape;149;p14"/>
          <p:cNvSpPr/>
          <p:nvPr/>
        </p:nvSpPr>
        <p:spPr>
          <a:xfrm rot="5400000" flipH="1">
            <a:off x="156161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0" name="Google Shape;150;p14"/>
          <p:cNvSpPr/>
          <p:nvPr/>
        </p:nvSpPr>
        <p:spPr>
          <a:xfrm rot="-5217044" flipH="1">
            <a:off x="518440" y="968724"/>
            <a:ext cx="2135976" cy="1818184"/>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1" name="Google Shape;151;p14"/>
          <p:cNvSpPr/>
          <p:nvPr/>
        </p:nvSpPr>
        <p:spPr>
          <a:xfrm flipH="1">
            <a:off x="146657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2" name="Google Shape;152;p14"/>
          <p:cNvSpPr/>
          <p:nvPr/>
        </p:nvSpPr>
        <p:spPr>
          <a:xfrm flipH="1">
            <a:off x="171041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3" name="Google Shape;153;p14"/>
          <p:cNvSpPr/>
          <p:nvPr/>
        </p:nvSpPr>
        <p:spPr>
          <a:xfrm rot="-5216396" flipH="1">
            <a:off x="535474" y="1871788"/>
            <a:ext cx="191072" cy="191072"/>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4" name="Google Shape;154;p14"/>
          <p:cNvSpPr/>
          <p:nvPr/>
        </p:nvSpPr>
        <p:spPr>
          <a:xfrm flipH="1">
            <a:off x="147161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5" name="Google Shape;155;p14"/>
          <p:cNvSpPr/>
          <p:nvPr/>
        </p:nvSpPr>
        <p:spPr>
          <a:xfrm flipH="1">
            <a:off x="16646988" y="8974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6" name="Google Shape;156;p14"/>
          <p:cNvSpPr/>
          <p:nvPr/>
        </p:nvSpPr>
        <p:spPr>
          <a:xfrm flipH="1">
            <a:off x="2524188" y="7571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297476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7"/>
        <p:cNvGrpSpPr/>
        <p:nvPr/>
      </p:nvGrpSpPr>
      <p:grpSpPr>
        <a:xfrm>
          <a:off x="0" y="0"/>
          <a:ext cx="0" cy="0"/>
          <a:chOff x="0" y="0"/>
          <a:chExt cx="0" cy="0"/>
        </a:xfrm>
      </p:grpSpPr>
      <p:sp>
        <p:nvSpPr>
          <p:cNvPr id="158" name="Google Shape;158;p15"/>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59" name="Google Shape;159;p15"/>
          <p:cNvSpPr/>
          <p:nvPr/>
        </p:nvSpPr>
        <p:spPr>
          <a:xfrm flipH="1">
            <a:off x="43656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0" name="Google Shape;160;p15"/>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1" name="Google Shape;161;p15"/>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2" name="Google Shape;162;p15"/>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3" name="Google Shape;163;p15"/>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4" name="Google Shape;164;p15"/>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5" name="Google Shape;165;p15"/>
          <p:cNvSpPr/>
          <p:nvPr/>
        </p:nvSpPr>
        <p:spPr>
          <a:xfrm flipH="1">
            <a:off x="48101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571493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66"/>
        <p:cNvGrpSpPr/>
        <p:nvPr/>
      </p:nvGrpSpPr>
      <p:grpSpPr>
        <a:xfrm>
          <a:off x="0" y="0"/>
          <a:ext cx="0" cy="0"/>
          <a:chOff x="0" y="0"/>
          <a:chExt cx="0" cy="0"/>
        </a:xfrm>
      </p:grpSpPr>
      <p:sp>
        <p:nvSpPr>
          <p:cNvPr id="167" name="Google Shape;167;p16"/>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68" name="Google Shape;168;p16"/>
          <p:cNvSpPr/>
          <p:nvPr/>
        </p:nvSpPr>
        <p:spPr>
          <a:xfrm rot="5400000">
            <a:off x="382628"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9" name="Google Shape;169;p16"/>
          <p:cNvSpPr/>
          <p:nvPr/>
        </p:nvSpPr>
        <p:spPr>
          <a:xfrm>
            <a:off x="16061005" y="1337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0" name="Google Shape;170;p16"/>
          <p:cNvSpPr/>
          <p:nvPr/>
        </p:nvSpPr>
        <p:spPr>
          <a:xfrm rot="10800000">
            <a:off x="384806" y="821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1" name="Google Shape;171;p16"/>
          <p:cNvSpPr/>
          <p:nvPr/>
        </p:nvSpPr>
        <p:spPr>
          <a:xfrm rot="10800000">
            <a:off x="1870706"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2" name="Google Shape;172;p16"/>
          <p:cNvSpPr/>
          <p:nvPr/>
        </p:nvSpPr>
        <p:spPr>
          <a:xfrm>
            <a:off x="165640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3" name="Google Shape;173;p16"/>
          <p:cNvSpPr/>
          <p:nvPr/>
        </p:nvSpPr>
        <p:spPr>
          <a:xfrm>
            <a:off x="17326050" y="3400450"/>
            <a:ext cx="126000" cy="1260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114976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74"/>
        <p:cNvGrpSpPr/>
        <p:nvPr/>
      </p:nvGrpSpPr>
      <p:grpSpPr>
        <a:xfrm>
          <a:off x="0" y="0"/>
          <a:ext cx="0" cy="0"/>
          <a:chOff x="0" y="0"/>
          <a:chExt cx="0" cy="0"/>
        </a:xfrm>
      </p:grpSpPr>
      <p:sp>
        <p:nvSpPr>
          <p:cNvPr id="175" name="Google Shape;175;p17"/>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76" name="Google Shape;176;p17"/>
          <p:cNvSpPr/>
          <p:nvPr/>
        </p:nvSpPr>
        <p:spPr>
          <a:xfrm flipH="1">
            <a:off x="39084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7" name="Google Shape;177;p17"/>
          <p:cNvSpPr/>
          <p:nvPr/>
        </p:nvSpPr>
        <p:spPr>
          <a:xfrm rot="5400000" flipH="1">
            <a:off x="16073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8" name="Google Shape;178;p17"/>
          <p:cNvSpPr/>
          <p:nvPr/>
        </p:nvSpPr>
        <p:spPr>
          <a:xfrm flipH="1">
            <a:off x="-5589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9" name="Google Shape;179;p17"/>
          <p:cNvSpPr/>
          <p:nvPr/>
        </p:nvSpPr>
        <p:spPr>
          <a:xfrm flipH="1">
            <a:off x="15122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0" name="Google Shape;180;p17"/>
          <p:cNvSpPr/>
          <p:nvPr/>
        </p:nvSpPr>
        <p:spPr>
          <a:xfrm flipH="1">
            <a:off x="17561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1" name="Google Shape;181;p17"/>
          <p:cNvSpPr/>
          <p:nvPr/>
        </p:nvSpPr>
        <p:spPr>
          <a:xfrm flipH="1">
            <a:off x="2734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2" name="Google Shape;182;p17"/>
          <p:cNvSpPr/>
          <p:nvPr/>
        </p:nvSpPr>
        <p:spPr>
          <a:xfrm flipH="1">
            <a:off x="43529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46671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83"/>
        <p:cNvGrpSpPr/>
        <p:nvPr/>
      </p:nvGrpSpPr>
      <p:grpSpPr>
        <a:xfrm>
          <a:off x="0" y="0"/>
          <a:ext cx="0" cy="0"/>
          <a:chOff x="0" y="0"/>
          <a:chExt cx="0" cy="0"/>
        </a:xfrm>
      </p:grpSpPr>
      <p:sp>
        <p:nvSpPr>
          <p:cNvPr id="184" name="Google Shape;184;p18"/>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85" name="Google Shape;185;p18"/>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6" name="Google Shape;186;p18"/>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7" name="Google Shape;187;p18"/>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8" name="Google Shape;188;p18"/>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9" name="Google Shape;189;p18"/>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0" name="Google Shape;190;p18"/>
          <p:cNvSpPr/>
          <p:nvPr/>
        </p:nvSpPr>
        <p:spPr>
          <a:xfrm>
            <a:off x="1915356" y="6103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1" name="Google Shape;191;p18"/>
          <p:cNvSpPr/>
          <p:nvPr/>
        </p:nvSpPr>
        <p:spPr>
          <a:xfrm>
            <a:off x="17155356" y="79255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468511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92"/>
        <p:cNvGrpSpPr/>
        <p:nvPr/>
      </p:nvGrpSpPr>
      <p:grpSpPr>
        <a:xfrm>
          <a:off x="0" y="0"/>
          <a:ext cx="0" cy="0"/>
          <a:chOff x="0" y="0"/>
          <a:chExt cx="0" cy="0"/>
        </a:xfrm>
      </p:grpSpPr>
      <p:sp>
        <p:nvSpPr>
          <p:cNvPr id="193" name="Google Shape;193;p19"/>
          <p:cNvSpPr txBox="1">
            <a:spLocks noGrp="1"/>
          </p:cNvSpPr>
          <p:nvPr>
            <p:ph type="subTitle" idx="1"/>
          </p:nvPr>
        </p:nvSpPr>
        <p:spPr>
          <a:xfrm>
            <a:off x="9970200" y="3436626"/>
            <a:ext cx="6813000" cy="49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94" name="Google Shape;194;p19"/>
          <p:cNvSpPr txBox="1">
            <a:spLocks noGrp="1"/>
          </p:cNvSpPr>
          <p:nvPr>
            <p:ph type="title"/>
          </p:nvPr>
        </p:nvSpPr>
        <p:spPr>
          <a:xfrm>
            <a:off x="9970200" y="1855976"/>
            <a:ext cx="60984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Tree>
    <p:extLst>
      <p:ext uri="{BB962C8B-B14F-4D97-AF65-F5344CB8AC3E}">
        <p14:creationId xmlns:p14="http://schemas.microsoft.com/office/powerpoint/2010/main" val="551256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95"/>
        <p:cNvGrpSpPr/>
        <p:nvPr/>
      </p:nvGrpSpPr>
      <p:grpSpPr>
        <a:xfrm>
          <a:off x="0" y="0"/>
          <a:ext cx="0" cy="0"/>
          <a:chOff x="0" y="0"/>
          <a:chExt cx="0" cy="0"/>
        </a:xfrm>
      </p:grpSpPr>
      <p:sp>
        <p:nvSpPr>
          <p:cNvPr id="196" name="Google Shape;196;p20"/>
          <p:cNvSpPr txBox="1">
            <a:spLocks noGrp="1"/>
          </p:cNvSpPr>
          <p:nvPr>
            <p:ph type="subTitle" idx="1"/>
          </p:nvPr>
        </p:nvSpPr>
        <p:spPr>
          <a:xfrm>
            <a:off x="5737500" y="8008648"/>
            <a:ext cx="6813000" cy="1351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97" name="Google Shape;197;p20"/>
          <p:cNvSpPr txBox="1">
            <a:spLocks noGrp="1"/>
          </p:cNvSpPr>
          <p:nvPr>
            <p:ph type="title"/>
          </p:nvPr>
        </p:nvSpPr>
        <p:spPr>
          <a:xfrm>
            <a:off x="6094800" y="7018526"/>
            <a:ext cx="6098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198" name="Google Shape;198;p20"/>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9" name="Google Shape;199;p20"/>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0" name="Google Shape;200;p20"/>
          <p:cNvSpPr/>
          <p:nvPr/>
        </p:nvSpPr>
        <p:spPr>
          <a:xfrm>
            <a:off x="15146605" y="3166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1" name="Google Shape;201;p20"/>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2" name="Google Shape;202;p20"/>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3" name="Google Shape;203;p20"/>
          <p:cNvSpPr/>
          <p:nvPr/>
        </p:nvSpPr>
        <p:spPr>
          <a:xfrm>
            <a:off x="162592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4" name="Google Shape;204;p20"/>
          <p:cNvSpPr/>
          <p:nvPr/>
        </p:nvSpPr>
        <p:spPr>
          <a:xfrm>
            <a:off x="2752800" y="89604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5" name="Google Shape;205;p20"/>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6" name="Google Shape;206;p20"/>
          <p:cNvSpPr/>
          <p:nvPr/>
        </p:nvSpPr>
        <p:spPr>
          <a:xfrm>
            <a:off x="15344850" y="501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889356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07"/>
        <p:cNvGrpSpPr/>
        <p:nvPr/>
      </p:nvGrpSpPr>
      <p:grpSpPr>
        <a:xfrm>
          <a:off x="0" y="0"/>
          <a:ext cx="0" cy="0"/>
          <a:chOff x="0" y="0"/>
          <a:chExt cx="0" cy="0"/>
        </a:xfrm>
      </p:grpSpPr>
      <p:sp>
        <p:nvSpPr>
          <p:cNvPr id="208" name="Google Shape;208;p21"/>
          <p:cNvSpPr txBox="1">
            <a:spLocks noGrp="1"/>
          </p:cNvSpPr>
          <p:nvPr>
            <p:ph type="body" idx="1"/>
          </p:nvPr>
        </p:nvSpPr>
        <p:spPr>
          <a:xfrm>
            <a:off x="1414500" y="2309750"/>
            <a:ext cx="7806000" cy="6681600"/>
          </a:xfrm>
          <a:prstGeom prst="rect">
            <a:avLst/>
          </a:prstGeom>
        </p:spPr>
        <p:txBody>
          <a:bodyPr spcFirstLastPara="1" wrap="square" lIns="91425" tIns="91425" rIns="91425" bIns="91425" anchor="t" anchorCtr="0">
            <a:normAutofit/>
          </a:bodyPr>
          <a:lstStyle>
            <a:lvl1pPr marL="914400" lvl="0" indent="-647700" rtl="0">
              <a:spcBef>
                <a:spcPts val="0"/>
              </a:spcBef>
              <a:spcAft>
                <a:spcPts val="0"/>
              </a:spcAft>
              <a:buClr>
                <a:schemeClr val="accent5"/>
              </a:buClr>
              <a:buSzPts val="1500"/>
              <a:buChar char="●"/>
              <a:defRPr sz="2800">
                <a:solidFill>
                  <a:schemeClr val="accent4"/>
                </a:solidFill>
              </a:defRPr>
            </a:lvl1pPr>
            <a:lvl2pPr marL="1828800" lvl="1" indent="-609600" rtl="0">
              <a:spcBef>
                <a:spcPts val="0"/>
              </a:spcBef>
              <a:spcAft>
                <a:spcPts val="0"/>
              </a:spcAft>
              <a:buClr>
                <a:schemeClr val="accent4"/>
              </a:buClr>
              <a:buSzPts val="1200"/>
              <a:buChar char="○"/>
              <a:defRPr sz="2400">
                <a:solidFill>
                  <a:schemeClr val="accent4"/>
                </a:solidFill>
              </a:defRPr>
            </a:lvl2pPr>
            <a:lvl3pPr marL="2743200" lvl="2" indent="-609600" rtl="0">
              <a:spcBef>
                <a:spcPts val="0"/>
              </a:spcBef>
              <a:spcAft>
                <a:spcPts val="0"/>
              </a:spcAft>
              <a:buClr>
                <a:schemeClr val="accent4"/>
              </a:buClr>
              <a:buSzPts val="1200"/>
              <a:buChar char="■"/>
              <a:defRPr sz="2400">
                <a:solidFill>
                  <a:schemeClr val="accent4"/>
                </a:solidFill>
              </a:defRPr>
            </a:lvl3pPr>
            <a:lvl4pPr marL="3657600" lvl="3" indent="-609600" rtl="0">
              <a:spcBef>
                <a:spcPts val="0"/>
              </a:spcBef>
              <a:spcAft>
                <a:spcPts val="0"/>
              </a:spcAft>
              <a:buClr>
                <a:schemeClr val="accent4"/>
              </a:buClr>
              <a:buSzPts val="1200"/>
              <a:buChar char="●"/>
              <a:defRPr sz="2400">
                <a:solidFill>
                  <a:schemeClr val="accent4"/>
                </a:solidFill>
              </a:defRPr>
            </a:lvl4pPr>
            <a:lvl5pPr marL="4572000" lvl="4" indent="-609600" rtl="0">
              <a:spcBef>
                <a:spcPts val="0"/>
              </a:spcBef>
              <a:spcAft>
                <a:spcPts val="0"/>
              </a:spcAft>
              <a:buClr>
                <a:schemeClr val="accent4"/>
              </a:buClr>
              <a:buSzPts val="1200"/>
              <a:buChar char="○"/>
              <a:defRPr sz="2400">
                <a:solidFill>
                  <a:schemeClr val="accent4"/>
                </a:solidFill>
              </a:defRPr>
            </a:lvl5pPr>
            <a:lvl6pPr marL="5486400" lvl="5" indent="-609600" rtl="0">
              <a:spcBef>
                <a:spcPts val="0"/>
              </a:spcBef>
              <a:spcAft>
                <a:spcPts val="0"/>
              </a:spcAft>
              <a:buClr>
                <a:schemeClr val="accent4"/>
              </a:buClr>
              <a:buSzPts val="1200"/>
              <a:buChar char="■"/>
              <a:defRPr sz="2400">
                <a:solidFill>
                  <a:schemeClr val="accent4"/>
                </a:solidFill>
              </a:defRPr>
            </a:lvl6pPr>
            <a:lvl7pPr marL="6400800" lvl="6" indent="-609600" rtl="0">
              <a:spcBef>
                <a:spcPts val="0"/>
              </a:spcBef>
              <a:spcAft>
                <a:spcPts val="0"/>
              </a:spcAft>
              <a:buClr>
                <a:schemeClr val="accent4"/>
              </a:buClr>
              <a:buSzPts val="1200"/>
              <a:buChar char="●"/>
              <a:defRPr sz="2400">
                <a:solidFill>
                  <a:schemeClr val="accent4"/>
                </a:solidFill>
              </a:defRPr>
            </a:lvl7pPr>
            <a:lvl8pPr marL="7315200" lvl="7" indent="-609600" rtl="0">
              <a:spcBef>
                <a:spcPts val="0"/>
              </a:spcBef>
              <a:spcAft>
                <a:spcPts val="0"/>
              </a:spcAft>
              <a:buClr>
                <a:schemeClr val="accent4"/>
              </a:buClr>
              <a:buSzPts val="1200"/>
              <a:buChar char="○"/>
              <a:defRPr sz="2400">
                <a:solidFill>
                  <a:schemeClr val="accent4"/>
                </a:solidFill>
              </a:defRPr>
            </a:lvl8pPr>
            <a:lvl9pPr marL="8229600" lvl="8" indent="-609600" rtl="0">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pPr lvl="0"/>
            <a:r>
              <a:rPr lang="fr-FR"/>
              <a:t>Cliquez pour modifier les styles du texte du masque</a:t>
            </a:r>
          </a:p>
        </p:txBody>
      </p:sp>
      <p:sp>
        <p:nvSpPr>
          <p:cNvPr id="209" name="Google Shape;209;p21"/>
          <p:cNvSpPr txBox="1">
            <a:spLocks noGrp="1"/>
          </p:cNvSpPr>
          <p:nvPr>
            <p:ph type="body" idx="2"/>
          </p:nvPr>
        </p:nvSpPr>
        <p:spPr>
          <a:xfrm>
            <a:off x="9961300" y="3586100"/>
            <a:ext cx="6955800" cy="5843400"/>
          </a:xfrm>
          <a:prstGeom prst="rect">
            <a:avLst/>
          </a:prstGeom>
        </p:spPr>
        <p:txBody>
          <a:bodyPr spcFirstLastPara="1" wrap="square" lIns="91425" tIns="91425" rIns="91425" bIns="91425" anchor="t" anchorCtr="0">
            <a:normAutofit/>
          </a:bodyPr>
          <a:lstStyle>
            <a:lvl1pPr marL="914400" lvl="0" indent="-647700" rtl="0">
              <a:spcBef>
                <a:spcPts val="0"/>
              </a:spcBef>
              <a:spcAft>
                <a:spcPts val="0"/>
              </a:spcAft>
              <a:buClr>
                <a:schemeClr val="accent5"/>
              </a:buClr>
              <a:buSzPts val="1500"/>
              <a:buChar char="●"/>
              <a:defRPr sz="2800">
                <a:solidFill>
                  <a:schemeClr val="accent4"/>
                </a:solidFill>
              </a:defRPr>
            </a:lvl1pPr>
            <a:lvl2pPr marL="1828800" lvl="1" indent="-609600" rtl="0">
              <a:spcBef>
                <a:spcPts val="0"/>
              </a:spcBef>
              <a:spcAft>
                <a:spcPts val="0"/>
              </a:spcAft>
              <a:buClr>
                <a:schemeClr val="accent4"/>
              </a:buClr>
              <a:buSzPts val="1200"/>
              <a:buChar char="○"/>
              <a:defRPr sz="2400">
                <a:solidFill>
                  <a:schemeClr val="accent4"/>
                </a:solidFill>
              </a:defRPr>
            </a:lvl2pPr>
            <a:lvl3pPr marL="2743200" lvl="2" indent="-609600" rtl="0">
              <a:spcBef>
                <a:spcPts val="0"/>
              </a:spcBef>
              <a:spcAft>
                <a:spcPts val="0"/>
              </a:spcAft>
              <a:buClr>
                <a:schemeClr val="accent4"/>
              </a:buClr>
              <a:buSzPts val="1200"/>
              <a:buChar char="■"/>
              <a:defRPr sz="2400">
                <a:solidFill>
                  <a:schemeClr val="accent4"/>
                </a:solidFill>
              </a:defRPr>
            </a:lvl3pPr>
            <a:lvl4pPr marL="3657600" lvl="3" indent="-609600" rtl="0">
              <a:spcBef>
                <a:spcPts val="0"/>
              </a:spcBef>
              <a:spcAft>
                <a:spcPts val="0"/>
              </a:spcAft>
              <a:buClr>
                <a:schemeClr val="accent4"/>
              </a:buClr>
              <a:buSzPts val="1200"/>
              <a:buChar char="●"/>
              <a:defRPr sz="2400">
                <a:solidFill>
                  <a:schemeClr val="accent4"/>
                </a:solidFill>
              </a:defRPr>
            </a:lvl4pPr>
            <a:lvl5pPr marL="4572000" lvl="4" indent="-609600" rtl="0">
              <a:spcBef>
                <a:spcPts val="0"/>
              </a:spcBef>
              <a:spcAft>
                <a:spcPts val="0"/>
              </a:spcAft>
              <a:buClr>
                <a:schemeClr val="accent4"/>
              </a:buClr>
              <a:buSzPts val="1200"/>
              <a:buChar char="○"/>
              <a:defRPr sz="2400">
                <a:solidFill>
                  <a:schemeClr val="accent4"/>
                </a:solidFill>
              </a:defRPr>
            </a:lvl5pPr>
            <a:lvl6pPr marL="5486400" lvl="5" indent="-609600" rtl="0">
              <a:spcBef>
                <a:spcPts val="0"/>
              </a:spcBef>
              <a:spcAft>
                <a:spcPts val="0"/>
              </a:spcAft>
              <a:buClr>
                <a:schemeClr val="accent4"/>
              </a:buClr>
              <a:buSzPts val="1200"/>
              <a:buChar char="■"/>
              <a:defRPr sz="2400">
                <a:solidFill>
                  <a:schemeClr val="accent4"/>
                </a:solidFill>
              </a:defRPr>
            </a:lvl6pPr>
            <a:lvl7pPr marL="6400800" lvl="6" indent="-609600" rtl="0">
              <a:spcBef>
                <a:spcPts val="0"/>
              </a:spcBef>
              <a:spcAft>
                <a:spcPts val="0"/>
              </a:spcAft>
              <a:buClr>
                <a:schemeClr val="accent4"/>
              </a:buClr>
              <a:buSzPts val="1200"/>
              <a:buChar char="●"/>
              <a:defRPr sz="2400">
                <a:solidFill>
                  <a:schemeClr val="accent4"/>
                </a:solidFill>
              </a:defRPr>
            </a:lvl7pPr>
            <a:lvl8pPr marL="7315200" lvl="7" indent="-609600" rtl="0">
              <a:spcBef>
                <a:spcPts val="0"/>
              </a:spcBef>
              <a:spcAft>
                <a:spcPts val="0"/>
              </a:spcAft>
              <a:buClr>
                <a:schemeClr val="accent4"/>
              </a:buClr>
              <a:buSzPts val="1200"/>
              <a:buChar char="○"/>
              <a:defRPr sz="2400">
                <a:solidFill>
                  <a:schemeClr val="accent4"/>
                </a:solidFill>
              </a:defRPr>
            </a:lvl8pPr>
            <a:lvl9pPr marL="8229600" lvl="8" indent="-609600" rtl="0">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pPr lvl="0"/>
            <a:r>
              <a:rPr lang="fr-FR"/>
              <a:t>Cliquez pour modifier les styles du texte du masque</a:t>
            </a:r>
          </a:p>
        </p:txBody>
      </p:sp>
      <p:sp>
        <p:nvSpPr>
          <p:cNvPr id="210" name="Google Shape;210;p21"/>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11" name="Google Shape;211;p21"/>
          <p:cNvSpPr/>
          <p:nvPr/>
        </p:nvSpPr>
        <p:spPr>
          <a:xfrm rot="-9677871">
            <a:off x="13628888" y="2167749"/>
            <a:ext cx="1173272" cy="999782"/>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2" name="Google Shape;212;p21"/>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3" name="Google Shape;213;p21"/>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4" name="Google Shape;214;p21"/>
          <p:cNvSpPr/>
          <p:nvPr/>
        </p:nvSpPr>
        <p:spPr>
          <a:xfrm>
            <a:off x="15603805" y="575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5" name="Google Shape;215;p21"/>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6" name="Google Shape;216;p21"/>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7" name="Google Shape;217;p21"/>
          <p:cNvSpPr/>
          <p:nvPr/>
        </p:nvSpPr>
        <p:spPr>
          <a:xfrm>
            <a:off x="16716450" y="440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8" name="Google Shape;218;p21"/>
          <p:cNvSpPr/>
          <p:nvPr/>
        </p:nvSpPr>
        <p:spPr>
          <a:xfrm rot="-9679985">
            <a:off x="13368900" y="2131290"/>
            <a:ext cx="140596" cy="140596"/>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9" name="Google Shape;219;p21"/>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05818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303750" y="5025322"/>
            <a:ext cx="9680400" cy="1683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9600"/>
            </a:lvl1pPr>
            <a:lvl2pPr lvl="1" algn="ctr" rtl="0">
              <a:spcBef>
                <a:spcPts val="0"/>
              </a:spcBef>
              <a:spcAft>
                <a:spcPts val="0"/>
              </a:spcAft>
              <a:buSzPts val="3600"/>
              <a:buNone/>
              <a:defRPr sz="7200"/>
            </a:lvl2pPr>
            <a:lvl3pPr lvl="2" algn="ctr" rtl="0">
              <a:spcBef>
                <a:spcPts val="0"/>
              </a:spcBef>
              <a:spcAft>
                <a:spcPts val="0"/>
              </a:spcAft>
              <a:buSzPts val="3600"/>
              <a:buNone/>
              <a:defRPr sz="7200"/>
            </a:lvl3pPr>
            <a:lvl4pPr lvl="3" algn="ctr" rtl="0">
              <a:spcBef>
                <a:spcPts val="0"/>
              </a:spcBef>
              <a:spcAft>
                <a:spcPts val="0"/>
              </a:spcAft>
              <a:buSzPts val="3600"/>
              <a:buNone/>
              <a:defRPr sz="7200"/>
            </a:lvl4pPr>
            <a:lvl5pPr lvl="4" algn="ctr" rtl="0">
              <a:spcBef>
                <a:spcPts val="0"/>
              </a:spcBef>
              <a:spcAft>
                <a:spcPts val="0"/>
              </a:spcAft>
              <a:buSzPts val="3600"/>
              <a:buNone/>
              <a:defRPr sz="7200"/>
            </a:lvl5pPr>
            <a:lvl6pPr lvl="5" algn="ctr" rtl="0">
              <a:spcBef>
                <a:spcPts val="0"/>
              </a:spcBef>
              <a:spcAft>
                <a:spcPts val="0"/>
              </a:spcAft>
              <a:buSzPts val="3600"/>
              <a:buNone/>
              <a:defRPr sz="7200"/>
            </a:lvl6pPr>
            <a:lvl7pPr lvl="6" algn="ctr" rtl="0">
              <a:spcBef>
                <a:spcPts val="0"/>
              </a:spcBef>
              <a:spcAft>
                <a:spcPts val="0"/>
              </a:spcAft>
              <a:buSzPts val="3600"/>
              <a:buNone/>
              <a:defRPr sz="7200"/>
            </a:lvl7pPr>
            <a:lvl8pPr lvl="7" algn="ctr" rtl="0">
              <a:spcBef>
                <a:spcPts val="0"/>
              </a:spcBef>
              <a:spcAft>
                <a:spcPts val="0"/>
              </a:spcAft>
              <a:buSzPts val="3600"/>
              <a:buNone/>
              <a:defRPr sz="7200"/>
            </a:lvl8pPr>
            <a:lvl9pPr lvl="8" algn="ctr" rtl="0">
              <a:spcBef>
                <a:spcPts val="0"/>
              </a:spcBef>
              <a:spcAft>
                <a:spcPts val="0"/>
              </a:spcAft>
              <a:buSzPts val="3600"/>
              <a:buNone/>
              <a:defRPr sz="7200"/>
            </a:lvl9pPr>
          </a:lstStyle>
          <a:p>
            <a:r>
              <a:rPr lang="fr-FR"/>
              <a:t>Modifiez le style du titre</a:t>
            </a:r>
            <a:endParaRPr/>
          </a:p>
        </p:txBody>
      </p:sp>
      <p:sp>
        <p:nvSpPr>
          <p:cNvPr id="24" name="Google Shape;24;p3"/>
          <p:cNvSpPr txBox="1">
            <a:spLocks noGrp="1"/>
          </p:cNvSpPr>
          <p:nvPr>
            <p:ph type="subTitle" idx="1"/>
          </p:nvPr>
        </p:nvSpPr>
        <p:spPr>
          <a:xfrm>
            <a:off x="6048250" y="6708900"/>
            <a:ext cx="6191400" cy="1226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5" name="Google Shape;25;p3"/>
          <p:cNvSpPr txBox="1">
            <a:spLocks noGrp="1"/>
          </p:cNvSpPr>
          <p:nvPr>
            <p:ph type="title" idx="2" hasCustomPrompt="1"/>
          </p:nvPr>
        </p:nvSpPr>
        <p:spPr>
          <a:xfrm>
            <a:off x="5947450" y="1889722"/>
            <a:ext cx="6393000" cy="2678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2000"/>
              <a:buNone/>
              <a:defRPr sz="16000">
                <a:solidFill>
                  <a:schemeClr val="accent5"/>
                </a:solidFill>
              </a:defRPr>
            </a:lvl1pPr>
            <a:lvl2pPr lvl="1" algn="ctr" rtl="0">
              <a:spcBef>
                <a:spcPts val="0"/>
              </a:spcBef>
              <a:spcAft>
                <a:spcPts val="0"/>
              </a:spcAft>
              <a:buSzPts val="12000"/>
              <a:buNone/>
              <a:defRPr sz="24000"/>
            </a:lvl2pPr>
            <a:lvl3pPr lvl="2" algn="ctr" rtl="0">
              <a:spcBef>
                <a:spcPts val="0"/>
              </a:spcBef>
              <a:spcAft>
                <a:spcPts val="0"/>
              </a:spcAft>
              <a:buSzPts val="12000"/>
              <a:buNone/>
              <a:defRPr sz="24000"/>
            </a:lvl3pPr>
            <a:lvl4pPr lvl="3" algn="ctr" rtl="0">
              <a:spcBef>
                <a:spcPts val="0"/>
              </a:spcBef>
              <a:spcAft>
                <a:spcPts val="0"/>
              </a:spcAft>
              <a:buSzPts val="12000"/>
              <a:buNone/>
              <a:defRPr sz="24000"/>
            </a:lvl4pPr>
            <a:lvl5pPr lvl="4" algn="ctr" rtl="0">
              <a:spcBef>
                <a:spcPts val="0"/>
              </a:spcBef>
              <a:spcAft>
                <a:spcPts val="0"/>
              </a:spcAft>
              <a:buSzPts val="12000"/>
              <a:buNone/>
              <a:defRPr sz="24000"/>
            </a:lvl5pPr>
            <a:lvl6pPr lvl="5" algn="ctr" rtl="0">
              <a:spcBef>
                <a:spcPts val="0"/>
              </a:spcBef>
              <a:spcAft>
                <a:spcPts val="0"/>
              </a:spcAft>
              <a:buSzPts val="12000"/>
              <a:buNone/>
              <a:defRPr sz="24000"/>
            </a:lvl6pPr>
            <a:lvl7pPr lvl="6" algn="ctr" rtl="0">
              <a:spcBef>
                <a:spcPts val="0"/>
              </a:spcBef>
              <a:spcAft>
                <a:spcPts val="0"/>
              </a:spcAft>
              <a:buSzPts val="12000"/>
              <a:buNone/>
              <a:defRPr sz="24000"/>
            </a:lvl7pPr>
            <a:lvl8pPr lvl="7" algn="ctr" rtl="0">
              <a:spcBef>
                <a:spcPts val="0"/>
              </a:spcBef>
              <a:spcAft>
                <a:spcPts val="0"/>
              </a:spcAft>
              <a:buSzPts val="12000"/>
              <a:buNone/>
              <a:defRPr sz="24000"/>
            </a:lvl8pPr>
            <a:lvl9pPr lvl="8" algn="ctr" rtl="0">
              <a:spcBef>
                <a:spcPts val="0"/>
              </a:spcBef>
              <a:spcAft>
                <a:spcPts val="0"/>
              </a:spcAft>
              <a:buSzPts val="12000"/>
              <a:buNone/>
              <a:defRPr sz="24000"/>
            </a:lvl9pPr>
          </a:lstStyle>
          <a:p>
            <a:r>
              <a:t>xx%</a:t>
            </a:r>
          </a:p>
        </p:txBody>
      </p:sp>
      <p:sp>
        <p:nvSpPr>
          <p:cNvPr id="26" name="Google Shape;26;p3"/>
          <p:cNvSpPr/>
          <p:nvPr/>
        </p:nvSpPr>
        <p:spPr>
          <a:xfrm>
            <a:off x="988317" y="61174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 name="Google Shape;27;p3"/>
          <p:cNvSpPr/>
          <p:nvPr/>
        </p:nvSpPr>
        <p:spPr>
          <a:xfrm rot="5400000">
            <a:off x="147799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 name="Google Shape;28;p3"/>
          <p:cNvSpPr/>
          <p:nvPr/>
        </p:nvSpPr>
        <p:spPr>
          <a:xfrm rot="-5400000">
            <a:off x="13085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 name="Google Shape;29;p3"/>
          <p:cNvSpPr/>
          <p:nvPr/>
        </p:nvSpPr>
        <p:spPr>
          <a:xfrm>
            <a:off x="15888955" y="249983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 name="Google Shape;30;p3"/>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 name="Google Shape;31;p3"/>
          <p:cNvSpPr/>
          <p:nvPr/>
        </p:nvSpPr>
        <p:spPr>
          <a:xfrm>
            <a:off x="16983150" y="2421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 name="Google Shape;32;p3"/>
          <p:cNvSpPr/>
          <p:nvPr/>
        </p:nvSpPr>
        <p:spPr>
          <a:xfrm>
            <a:off x="1960850" y="59266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 name="Google Shape;33;p3"/>
          <p:cNvSpPr/>
          <p:nvPr/>
        </p:nvSpPr>
        <p:spPr>
          <a:xfrm>
            <a:off x="16192500" y="9279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699938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0"/>
        <p:cNvGrpSpPr/>
        <p:nvPr/>
      </p:nvGrpSpPr>
      <p:grpSpPr>
        <a:xfrm>
          <a:off x="0" y="0"/>
          <a:ext cx="0" cy="0"/>
          <a:chOff x="0" y="0"/>
          <a:chExt cx="0" cy="0"/>
        </a:xfrm>
      </p:grpSpPr>
      <p:sp>
        <p:nvSpPr>
          <p:cNvPr id="221" name="Google Shape;221;p22"/>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22" name="Google Shape;222;p22"/>
          <p:cNvSpPr txBox="1">
            <a:spLocks noGrp="1"/>
          </p:cNvSpPr>
          <p:nvPr>
            <p:ph type="title" idx="2"/>
          </p:nvPr>
        </p:nvSpPr>
        <p:spPr>
          <a:xfrm>
            <a:off x="189412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3" name="Google Shape;223;p22"/>
          <p:cNvSpPr txBox="1">
            <a:spLocks noGrp="1"/>
          </p:cNvSpPr>
          <p:nvPr>
            <p:ph type="subTitle" idx="1"/>
          </p:nvPr>
        </p:nvSpPr>
        <p:spPr>
          <a:xfrm>
            <a:off x="178942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4" name="Google Shape;224;p22"/>
          <p:cNvSpPr txBox="1">
            <a:spLocks noGrp="1"/>
          </p:cNvSpPr>
          <p:nvPr>
            <p:ph type="title" idx="3"/>
          </p:nvPr>
        </p:nvSpPr>
        <p:spPr>
          <a:xfrm>
            <a:off x="712677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5" name="Google Shape;225;p22"/>
          <p:cNvSpPr txBox="1">
            <a:spLocks noGrp="1"/>
          </p:cNvSpPr>
          <p:nvPr>
            <p:ph type="subTitle" idx="4"/>
          </p:nvPr>
        </p:nvSpPr>
        <p:spPr>
          <a:xfrm>
            <a:off x="702207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6" name="Google Shape;226;p22"/>
          <p:cNvSpPr txBox="1">
            <a:spLocks noGrp="1"/>
          </p:cNvSpPr>
          <p:nvPr>
            <p:ph type="title" idx="5"/>
          </p:nvPr>
        </p:nvSpPr>
        <p:spPr>
          <a:xfrm>
            <a:off x="1235947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7" name="Google Shape;227;p22"/>
          <p:cNvSpPr txBox="1">
            <a:spLocks noGrp="1"/>
          </p:cNvSpPr>
          <p:nvPr>
            <p:ph type="subTitle" idx="6"/>
          </p:nvPr>
        </p:nvSpPr>
        <p:spPr>
          <a:xfrm>
            <a:off x="1225477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8" name="Google Shape;228;p22"/>
          <p:cNvSpPr/>
          <p:nvPr/>
        </p:nvSpPr>
        <p:spPr>
          <a:xfrm flipH="1">
            <a:off x="5067145" y="8299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29" name="Google Shape;229;p22"/>
          <p:cNvSpPr/>
          <p:nvPr/>
        </p:nvSpPr>
        <p:spPr>
          <a:xfrm rot="-5400000" flipH="1">
            <a:off x="137450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0" name="Google Shape;230;p22"/>
          <p:cNvSpPr/>
          <p:nvPr/>
        </p:nvSpPr>
        <p:spPr>
          <a:xfrm rot="5400000" flipH="1">
            <a:off x="16454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1" name="Google Shape;231;p22"/>
          <p:cNvSpPr/>
          <p:nvPr/>
        </p:nvSpPr>
        <p:spPr>
          <a:xfrm flipH="1">
            <a:off x="-177993"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2" name="Google Shape;232;p22"/>
          <p:cNvSpPr/>
          <p:nvPr/>
        </p:nvSpPr>
        <p:spPr>
          <a:xfrm flipH="1">
            <a:off x="15503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3" name="Google Shape;233;p22"/>
          <p:cNvSpPr/>
          <p:nvPr/>
        </p:nvSpPr>
        <p:spPr>
          <a:xfrm flipH="1">
            <a:off x="17942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4" name="Google Shape;234;p22"/>
          <p:cNvSpPr/>
          <p:nvPr/>
        </p:nvSpPr>
        <p:spPr>
          <a:xfrm flipH="1">
            <a:off x="65443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5" name="Google Shape;235;p22"/>
          <p:cNvSpPr/>
          <p:nvPr/>
        </p:nvSpPr>
        <p:spPr>
          <a:xfrm flipH="1">
            <a:off x="5590388" y="9884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6" name="Google Shape;236;p22"/>
          <p:cNvSpPr/>
          <p:nvPr/>
        </p:nvSpPr>
        <p:spPr>
          <a:xfrm flipH="1">
            <a:off x="137255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30223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2537702" y="7068704"/>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39" name="Google Shape;239;p23"/>
          <p:cNvSpPr txBox="1">
            <a:spLocks noGrp="1"/>
          </p:cNvSpPr>
          <p:nvPr>
            <p:ph type="subTitle" idx="1"/>
          </p:nvPr>
        </p:nvSpPr>
        <p:spPr>
          <a:xfrm>
            <a:off x="2537698" y="783150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0" name="Google Shape;240;p23"/>
          <p:cNvSpPr txBox="1">
            <a:spLocks noGrp="1"/>
          </p:cNvSpPr>
          <p:nvPr>
            <p:ph type="title" idx="2"/>
          </p:nvPr>
        </p:nvSpPr>
        <p:spPr>
          <a:xfrm>
            <a:off x="9790764" y="7068704"/>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1" name="Google Shape;241;p23"/>
          <p:cNvSpPr txBox="1">
            <a:spLocks noGrp="1"/>
          </p:cNvSpPr>
          <p:nvPr>
            <p:ph type="subTitle" idx="3"/>
          </p:nvPr>
        </p:nvSpPr>
        <p:spPr>
          <a:xfrm>
            <a:off x="9790756" y="783150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2" name="Google Shape;242;p23"/>
          <p:cNvSpPr txBox="1">
            <a:spLocks noGrp="1"/>
          </p:cNvSpPr>
          <p:nvPr>
            <p:ph type="title" idx="4"/>
          </p:nvPr>
        </p:nvSpPr>
        <p:spPr>
          <a:xfrm>
            <a:off x="2537702" y="3574650"/>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3" name="Google Shape;243;p23"/>
          <p:cNvSpPr txBox="1">
            <a:spLocks noGrp="1"/>
          </p:cNvSpPr>
          <p:nvPr>
            <p:ph type="subTitle" idx="5"/>
          </p:nvPr>
        </p:nvSpPr>
        <p:spPr>
          <a:xfrm>
            <a:off x="2537698" y="433745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4" name="Google Shape;244;p23"/>
          <p:cNvSpPr txBox="1">
            <a:spLocks noGrp="1"/>
          </p:cNvSpPr>
          <p:nvPr>
            <p:ph type="title" idx="6"/>
          </p:nvPr>
        </p:nvSpPr>
        <p:spPr>
          <a:xfrm>
            <a:off x="9790764" y="3574650"/>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5" name="Google Shape;245;p23"/>
          <p:cNvSpPr txBox="1">
            <a:spLocks noGrp="1"/>
          </p:cNvSpPr>
          <p:nvPr>
            <p:ph type="subTitle" idx="7"/>
          </p:nvPr>
        </p:nvSpPr>
        <p:spPr>
          <a:xfrm>
            <a:off x="9790756" y="433745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6" name="Google Shape;246;p23"/>
          <p:cNvSpPr txBox="1">
            <a:spLocks noGrp="1"/>
          </p:cNvSpPr>
          <p:nvPr>
            <p:ph type="title" idx="8"/>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47" name="Google Shape;247;p23"/>
          <p:cNvSpPr/>
          <p:nvPr/>
        </p:nvSpPr>
        <p:spPr>
          <a:xfrm>
            <a:off x="15351767"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48" name="Google Shape;248;p23"/>
          <p:cNvSpPr/>
          <p:nvPr/>
        </p:nvSpPr>
        <p:spPr>
          <a:xfrm>
            <a:off x="1670870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49" name="Google Shape;249;p23"/>
          <p:cNvSpPr/>
          <p:nvPr/>
        </p:nvSpPr>
        <p:spPr>
          <a:xfrm rot="10800000">
            <a:off x="-24"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0" name="Google Shape;250;p23"/>
          <p:cNvSpPr/>
          <p:nvPr/>
        </p:nvSpPr>
        <p:spPr>
          <a:xfrm rot="-5400000">
            <a:off x="421026"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1" name="Google Shape;251;p23"/>
          <p:cNvSpPr/>
          <p:nvPr/>
        </p:nvSpPr>
        <p:spPr>
          <a:xfrm rot="-5400000">
            <a:off x="744876"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2" name="Google Shape;252;p23"/>
          <p:cNvSpPr/>
          <p:nvPr/>
        </p:nvSpPr>
        <p:spPr>
          <a:xfrm>
            <a:off x="17021250" y="97555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3" name="Google Shape;253;p23"/>
          <p:cNvSpPr/>
          <p:nvPr/>
        </p:nvSpPr>
        <p:spPr>
          <a:xfrm>
            <a:off x="16773600"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4" name="Google Shape;254;p23"/>
          <p:cNvSpPr/>
          <p:nvPr/>
        </p:nvSpPr>
        <p:spPr>
          <a:xfrm rot="-5400000">
            <a:off x="17580100"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5" name="Google Shape;255;p23"/>
          <p:cNvSpPr/>
          <p:nvPr/>
        </p:nvSpPr>
        <p:spPr>
          <a:xfrm>
            <a:off x="14264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6" name="Google Shape;256;p23"/>
          <p:cNvSpPr/>
          <p:nvPr/>
        </p:nvSpPr>
        <p:spPr>
          <a:xfrm>
            <a:off x="1686144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7" name="Google Shape;257;p23"/>
          <p:cNvSpPr/>
          <p:nvPr/>
        </p:nvSpPr>
        <p:spPr>
          <a:xfrm>
            <a:off x="149750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414809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58"/>
        <p:cNvGrpSpPr/>
        <p:nvPr/>
      </p:nvGrpSpPr>
      <p:grpSpPr>
        <a:xfrm>
          <a:off x="0" y="0"/>
          <a:ext cx="0" cy="0"/>
          <a:chOff x="0" y="0"/>
          <a:chExt cx="0" cy="0"/>
        </a:xfrm>
      </p:grpSpPr>
      <p:sp>
        <p:nvSpPr>
          <p:cNvPr id="259" name="Google Shape;259;p24"/>
          <p:cNvSpPr txBox="1">
            <a:spLocks noGrp="1"/>
          </p:cNvSpPr>
          <p:nvPr>
            <p:ph type="title"/>
          </p:nvPr>
        </p:nvSpPr>
        <p:spPr>
          <a:xfrm>
            <a:off x="1589326"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0" name="Google Shape;260;p24"/>
          <p:cNvSpPr txBox="1">
            <a:spLocks noGrp="1"/>
          </p:cNvSpPr>
          <p:nvPr>
            <p:ph type="subTitle" idx="1"/>
          </p:nvPr>
        </p:nvSpPr>
        <p:spPr>
          <a:xfrm>
            <a:off x="1484626"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1" name="Google Shape;261;p24"/>
          <p:cNvSpPr txBox="1">
            <a:spLocks noGrp="1"/>
          </p:cNvSpPr>
          <p:nvPr>
            <p:ph type="title" idx="2"/>
          </p:nvPr>
        </p:nvSpPr>
        <p:spPr>
          <a:xfrm>
            <a:off x="7126800"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2" name="Google Shape;262;p24"/>
          <p:cNvSpPr txBox="1">
            <a:spLocks noGrp="1"/>
          </p:cNvSpPr>
          <p:nvPr>
            <p:ph type="subTitle" idx="3"/>
          </p:nvPr>
        </p:nvSpPr>
        <p:spPr>
          <a:xfrm>
            <a:off x="7022100"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3" name="Google Shape;263;p24"/>
          <p:cNvSpPr txBox="1">
            <a:spLocks noGrp="1"/>
          </p:cNvSpPr>
          <p:nvPr>
            <p:ph type="title" idx="4"/>
          </p:nvPr>
        </p:nvSpPr>
        <p:spPr>
          <a:xfrm>
            <a:off x="12664276"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4" name="Google Shape;264;p24"/>
          <p:cNvSpPr txBox="1">
            <a:spLocks noGrp="1"/>
          </p:cNvSpPr>
          <p:nvPr>
            <p:ph type="subTitle" idx="5"/>
          </p:nvPr>
        </p:nvSpPr>
        <p:spPr>
          <a:xfrm>
            <a:off x="12559576"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5" name="Google Shape;265;p24"/>
          <p:cNvSpPr txBox="1">
            <a:spLocks noGrp="1"/>
          </p:cNvSpPr>
          <p:nvPr>
            <p:ph type="title" idx="6"/>
          </p:nvPr>
        </p:nvSpPr>
        <p:spPr>
          <a:xfrm>
            <a:off x="1589326"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6" name="Google Shape;266;p24"/>
          <p:cNvSpPr txBox="1">
            <a:spLocks noGrp="1"/>
          </p:cNvSpPr>
          <p:nvPr>
            <p:ph type="subTitle" idx="7"/>
          </p:nvPr>
        </p:nvSpPr>
        <p:spPr>
          <a:xfrm>
            <a:off x="1484626"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7" name="Google Shape;267;p24"/>
          <p:cNvSpPr txBox="1">
            <a:spLocks noGrp="1"/>
          </p:cNvSpPr>
          <p:nvPr>
            <p:ph type="title" idx="8"/>
          </p:nvPr>
        </p:nvSpPr>
        <p:spPr>
          <a:xfrm>
            <a:off x="7126800"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8" name="Google Shape;268;p24"/>
          <p:cNvSpPr txBox="1">
            <a:spLocks noGrp="1"/>
          </p:cNvSpPr>
          <p:nvPr>
            <p:ph type="subTitle" idx="9"/>
          </p:nvPr>
        </p:nvSpPr>
        <p:spPr>
          <a:xfrm>
            <a:off x="7022100"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9" name="Google Shape;269;p24"/>
          <p:cNvSpPr txBox="1">
            <a:spLocks noGrp="1"/>
          </p:cNvSpPr>
          <p:nvPr>
            <p:ph type="title" idx="13"/>
          </p:nvPr>
        </p:nvSpPr>
        <p:spPr>
          <a:xfrm>
            <a:off x="12664276"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70" name="Google Shape;270;p24"/>
          <p:cNvSpPr txBox="1">
            <a:spLocks noGrp="1"/>
          </p:cNvSpPr>
          <p:nvPr>
            <p:ph type="subTitle" idx="14"/>
          </p:nvPr>
        </p:nvSpPr>
        <p:spPr>
          <a:xfrm>
            <a:off x="12559576"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71" name="Google Shape;271;p24"/>
          <p:cNvSpPr txBox="1">
            <a:spLocks noGrp="1"/>
          </p:cNvSpPr>
          <p:nvPr>
            <p:ph type="title" idx="15"/>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72" name="Google Shape;272;p24"/>
          <p:cNvSpPr/>
          <p:nvPr/>
        </p:nvSpPr>
        <p:spPr>
          <a:xfrm rot="5400000" flipH="1">
            <a:off x="162685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3" name="Google Shape;273;p24"/>
          <p:cNvSpPr/>
          <p:nvPr/>
        </p:nvSpPr>
        <p:spPr>
          <a:xfrm>
            <a:off x="13813532" y="579106"/>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4" name="Google Shape;274;p24"/>
          <p:cNvSpPr/>
          <p:nvPr/>
        </p:nvSpPr>
        <p:spPr>
          <a:xfrm>
            <a:off x="110955" y="846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5" name="Google Shape;275;p24"/>
          <p:cNvSpPr/>
          <p:nvPr/>
        </p:nvSpPr>
        <p:spPr>
          <a:xfrm>
            <a:off x="495300" y="2726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6" name="Google Shape;276;p24"/>
          <p:cNvSpPr/>
          <p:nvPr/>
        </p:nvSpPr>
        <p:spPr>
          <a:xfrm>
            <a:off x="133105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7" name="Google Shape;277;p24"/>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8" name="Google Shape;278;p24"/>
          <p:cNvSpPr/>
          <p:nvPr/>
        </p:nvSpPr>
        <p:spPr>
          <a:xfrm>
            <a:off x="144980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9" name="Google Shape;279;p24"/>
          <p:cNvSpPr/>
          <p:nvPr/>
        </p:nvSpPr>
        <p:spPr>
          <a:xfrm>
            <a:off x="2305844" y="6438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0" name="Google Shape;280;p24"/>
          <p:cNvSpPr/>
          <p:nvPr/>
        </p:nvSpPr>
        <p:spPr>
          <a:xfrm>
            <a:off x="17355344" y="23265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537673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81"/>
        <p:cNvGrpSpPr/>
        <p:nvPr/>
      </p:nvGrpSpPr>
      <p:grpSpPr>
        <a:xfrm>
          <a:off x="0" y="0"/>
          <a:ext cx="0" cy="0"/>
          <a:chOff x="0" y="0"/>
          <a:chExt cx="0" cy="0"/>
        </a:xfrm>
      </p:grpSpPr>
      <p:sp>
        <p:nvSpPr>
          <p:cNvPr id="282" name="Google Shape;282;p25"/>
          <p:cNvSpPr txBox="1">
            <a:spLocks noGrp="1"/>
          </p:cNvSpPr>
          <p:nvPr>
            <p:ph type="ctrTitle"/>
          </p:nvPr>
        </p:nvSpPr>
        <p:spPr>
          <a:xfrm>
            <a:off x="4161900" y="207200"/>
            <a:ext cx="9964200" cy="3213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rtl="0">
              <a:spcBef>
                <a:spcPts val="0"/>
              </a:spcBef>
              <a:spcAft>
                <a:spcPts val="0"/>
              </a:spcAft>
              <a:buSzPts val="5200"/>
              <a:buNone/>
              <a:defRPr sz="10400"/>
            </a:lvl2pPr>
            <a:lvl3pPr lvl="2" algn="ctr" rtl="0">
              <a:spcBef>
                <a:spcPts val="0"/>
              </a:spcBef>
              <a:spcAft>
                <a:spcPts val="0"/>
              </a:spcAft>
              <a:buSzPts val="5200"/>
              <a:buNone/>
              <a:defRPr sz="10400"/>
            </a:lvl3pPr>
            <a:lvl4pPr lvl="3" algn="ctr" rtl="0">
              <a:spcBef>
                <a:spcPts val="0"/>
              </a:spcBef>
              <a:spcAft>
                <a:spcPts val="0"/>
              </a:spcAft>
              <a:buSzPts val="5200"/>
              <a:buNone/>
              <a:defRPr sz="10400"/>
            </a:lvl4pPr>
            <a:lvl5pPr lvl="4" algn="ctr" rtl="0">
              <a:spcBef>
                <a:spcPts val="0"/>
              </a:spcBef>
              <a:spcAft>
                <a:spcPts val="0"/>
              </a:spcAft>
              <a:buSzPts val="5200"/>
              <a:buNone/>
              <a:defRPr sz="10400"/>
            </a:lvl5pPr>
            <a:lvl6pPr lvl="5" algn="ctr" rtl="0">
              <a:spcBef>
                <a:spcPts val="0"/>
              </a:spcBef>
              <a:spcAft>
                <a:spcPts val="0"/>
              </a:spcAft>
              <a:buSzPts val="5200"/>
              <a:buNone/>
              <a:defRPr sz="10400"/>
            </a:lvl6pPr>
            <a:lvl7pPr lvl="6" algn="ctr" rtl="0">
              <a:spcBef>
                <a:spcPts val="0"/>
              </a:spcBef>
              <a:spcAft>
                <a:spcPts val="0"/>
              </a:spcAft>
              <a:buSzPts val="5200"/>
              <a:buNone/>
              <a:defRPr sz="10400"/>
            </a:lvl7pPr>
            <a:lvl8pPr lvl="7" algn="ctr" rtl="0">
              <a:spcBef>
                <a:spcPts val="0"/>
              </a:spcBef>
              <a:spcAft>
                <a:spcPts val="0"/>
              </a:spcAft>
              <a:buSzPts val="5200"/>
              <a:buNone/>
              <a:defRPr sz="10400"/>
            </a:lvl8pPr>
            <a:lvl9pPr lvl="8" algn="ctr" rtl="0">
              <a:spcBef>
                <a:spcPts val="0"/>
              </a:spcBef>
              <a:spcAft>
                <a:spcPts val="0"/>
              </a:spcAft>
              <a:buSzPts val="5200"/>
              <a:buNone/>
              <a:defRPr sz="10400"/>
            </a:lvl9pPr>
          </a:lstStyle>
          <a:p>
            <a:r>
              <a:rPr lang="fr-FR"/>
              <a:t>Modifiez le style du titre</a:t>
            </a:r>
            <a:endParaRPr/>
          </a:p>
        </p:txBody>
      </p:sp>
      <p:sp>
        <p:nvSpPr>
          <p:cNvPr id="283" name="Google Shape;283;p25"/>
          <p:cNvSpPr txBox="1">
            <a:spLocks noGrp="1"/>
          </p:cNvSpPr>
          <p:nvPr>
            <p:ph type="subTitle" idx="1"/>
          </p:nvPr>
        </p:nvSpPr>
        <p:spPr>
          <a:xfrm>
            <a:off x="5285700" y="3341800"/>
            <a:ext cx="7716600" cy="3009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rtl="0">
              <a:lnSpc>
                <a:spcPct val="100000"/>
              </a:lnSpc>
              <a:spcBef>
                <a:spcPts val="0"/>
              </a:spcBef>
              <a:spcAft>
                <a:spcPts val="0"/>
              </a:spcAft>
              <a:buSzPts val="2800"/>
              <a:buNone/>
              <a:defRPr sz="5600"/>
            </a:lvl2pPr>
            <a:lvl3pPr lvl="2" algn="ctr" rtl="0">
              <a:lnSpc>
                <a:spcPct val="100000"/>
              </a:lnSpc>
              <a:spcBef>
                <a:spcPts val="0"/>
              </a:spcBef>
              <a:spcAft>
                <a:spcPts val="0"/>
              </a:spcAft>
              <a:buSzPts val="2800"/>
              <a:buNone/>
              <a:defRPr sz="5600"/>
            </a:lvl3pPr>
            <a:lvl4pPr lvl="3" algn="ctr" rtl="0">
              <a:lnSpc>
                <a:spcPct val="100000"/>
              </a:lnSpc>
              <a:spcBef>
                <a:spcPts val="0"/>
              </a:spcBef>
              <a:spcAft>
                <a:spcPts val="0"/>
              </a:spcAft>
              <a:buSzPts val="2800"/>
              <a:buNone/>
              <a:defRPr sz="5600"/>
            </a:lvl4pPr>
            <a:lvl5pPr lvl="4" algn="ctr" rtl="0">
              <a:lnSpc>
                <a:spcPct val="100000"/>
              </a:lnSpc>
              <a:spcBef>
                <a:spcPts val="0"/>
              </a:spcBef>
              <a:spcAft>
                <a:spcPts val="0"/>
              </a:spcAft>
              <a:buSzPts val="2800"/>
              <a:buNone/>
              <a:defRPr sz="5600"/>
            </a:lvl5pPr>
            <a:lvl6pPr lvl="5" algn="ctr" rtl="0">
              <a:lnSpc>
                <a:spcPct val="100000"/>
              </a:lnSpc>
              <a:spcBef>
                <a:spcPts val="0"/>
              </a:spcBef>
              <a:spcAft>
                <a:spcPts val="0"/>
              </a:spcAft>
              <a:buSzPts val="2800"/>
              <a:buNone/>
              <a:defRPr sz="5600"/>
            </a:lvl6pPr>
            <a:lvl7pPr lvl="6" algn="ctr" rtl="0">
              <a:lnSpc>
                <a:spcPct val="100000"/>
              </a:lnSpc>
              <a:spcBef>
                <a:spcPts val="0"/>
              </a:spcBef>
              <a:spcAft>
                <a:spcPts val="0"/>
              </a:spcAft>
              <a:buSzPts val="2800"/>
              <a:buNone/>
              <a:defRPr sz="5600"/>
            </a:lvl7pPr>
            <a:lvl8pPr lvl="7" algn="ctr" rtl="0">
              <a:lnSpc>
                <a:spcPct val="100000"/>
              </a:lnSpc>
              <a:spcBef>
                <a:spcPts val="0"/>
              </a:spcBef>
              <a:spcAft>
                <a:spcPts val="0"/>
              </a:spcAft>
              <a:buSzPts val="2800"/>
              <a:buNone/>
              <a:defRPr sz="5600"/>
            </a:lvl8pPr>
            <a:lvl9pPr lvl="8" algn="ctr" rtl="0">
              <a:lnSpc>
                <a:spcPct val="100000"/>
              </a:lnSpc>
              <a:spcBef>
                <a:spcPts val="0"/>
              </a:spcBef>
              <a:spcAft>
                <a:spcPts val="0"/>
              </a:spcAft>
              <a:buSzPts val="2800"/>
              <a:buNone/>
              <a:defRPr sz="5600"/>
            </a:lvl9pPr>
          </a:lstStyle>
          <a:p>
            <a:r>
              <a:rPr lang="fr-FR"/>
              <a:t>Modifiez le style des sous-titres du masque</a:t>
            </a:r>
            <a:endParaRPr/>
          </a:p>
        </p:txBody>
      </p:sp>
      <p:sp>
        <p:nvSpPr>
          <p:cNvPr id="284" name="Google Shape;284;p25"/>
          <p:cNvSpPr/>
          <p:nvPr/>
        </p:nvSpPr>
        <p:spPr>
          <a:xfrm>
            <a:off x="2400300" y="652326"/>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5" name="Google Shape;285;p25"/>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6" name="Google Shape;286;p25"/>
          <p:cNvSpPr/>
          <p:nvPr/>
        </p:nvSpPr>
        <p:spPr>
          <a:xfrm>
            <a:off x="770400" y="48258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7" name="Google Shape;287;p25"/>
          <p:cNvSpPr/>
          <p:nvPr/>
        </p:nvSpPr>
        <p:spPr>
          <a:xfrm>
            <a:off x="1258455" y="4252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8" name="Google Shape;288;p25"/>
          <p:cNvSpPr/>
          <p:nvPr/>
        </p:nvSpPr>
        <p:spPr>
          <a:xfrm rot="5400000" flipH="1">
            <a:off x="167257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9" name="Google Shape;289;p25"/>
          <p:cNvSpPr/>
          <p:nvPr/>
        </p:nvSpPr>
        <p:spPr>
          <a:xfrm flipH="1">
            <a:off x="0" y="3816351"/>
            <a:ext cx="961200" cy="1573350"/>
          </a:xfrm>
          <a:custGeom>
            <a:avLst/>
            <a:gdLst/>
            <a:ahLst/>
            <a:cxnLst/>
            <a:rect l="l" t="t" r="r" b="b"/>
            <a:pathLst>
              <a:path w="19224" h="31467" extrusionOk="0">
                <a:moveTo>
                  <a:pt x="10727" y="0"/>
                </a:moveTo>
                <a:cubicBezTo>
                  <a:pt x="10681" y="0"/>
                  <a:pt x="10634" y="3"/>
                  <a:pt x="10587" y="9"/>
                </a:cubicBezTo>
                <a:cubicBezTo>
                  <a:pt x="10072" y="76"/>
                  <a:pt x="9677" y="509"/>
                  <a:pt x="9647" y="1024"/>
                </a:cubicBezTo>
                <a:cubicBezTo>
                  <a:pt x="9617" y="1546"/>
                  <a:pt x="9968" y="2015"/>
                  <a:pt x="10475" y="2135"/>
                </a:cubicBezTo>
                <a:lnTo>
                  <a:pt x="11504" y="10077"/>
                </a:lnTo>
                <a:cubicBezTo>
                  <a:pt x="11057" y="10294"/>
                  <a:pt x="10639" y="10555"/>
                  <a:pt x="10244" y="10861"/>
                </a:cubicBezTo>
                <a:cubicBezTo>
                  <a:pt x="9707" y="11293"/>
                  <a:pt x="9230" y="11808"/>
                  <a:pt x="8842" y="12382"/>
                </a:cubicBezTo>
                <a:lnTo>
                  <a:pt x="2488" y="6796"/>
                </a:lnTo>
                <a:cubicBezTo>
                  <a:pt x="2778" y="5998"/>
                  <a:pt x="2137" y="5331"/>
                  <a:pt x="1457" y="5331"/>
                </a:cubicBezTo>
                <a:cubicBezTo>
                  <a:pt x="1177" y="5331"/>
                  <a:pt x="891" y="5444"/>
                  <a:pt x="660" y="5707"/>
                </a:cubicBezTo>
                <a:cubicBezTo>
                  <a:pt x="0" y="6461"/>
                  <a:pt x="614" y="7511"/>
                  <a:pt x="1456" y="7511"/>
                </a:cubicBezTo>
                <a:cubicBezTo>
                  <a:pt x="1622" y="7511"/>
                  <a:pt x="1797" y="7470"/>
                  <a:pt x="1973" y="7378"/>
                </a:cubicBezTo>
                <a:lnTo>
                  <a:pt x="8402" y="13031"/>
                </a:lnTo>
                <a:cubicBezTo>
                  <a:pt x="8036" y="13709"/>
                  <a:pt x="7783" y="14448"/>
                  <a:pt x="7656" y="15208"/>
                </a:cubicBezTo>
                <a:lnTo>
                  <a:pt x="2391" y="14724"/>
                </a:lnTo>
                <a:cubicBezTo>
                  <a:pt x="2287" y="14357"/>
                  <a:pt x="1984" y="14183"/>
                  <a:pt x="1681" y="14183"/>
                </a:cubicBezTo>
                <a:cubicBezTo>
                  <a:pt x="1332" y="14183"/>
                  <a:pt x="984" y="14415"/>
                  <a:pt x="944" y="14851"/>
                </a:cubicBezTo>
                <a:cubicBezTo>
                  <a:pt x="898" y="15352"/>
                  <a:pt x="1295" y="15664"/>
                  <a:pt x="1695" y="15664"/>
                </a:cubicBezTo>
                <a:cubicBezTo>
                  <a:pt x="1949" y="15664"/>
                  <a:pt x="2204" y="15537"/>
                  <a:pt x="2346" y="15253"/>
                </a:cubicBezTo>
                <a:lnTo>
                  <a:pt x="7574" y="15738"/>
                </a:lnTo>
                <a:cubicBezTo>
                  <a:pt x="7290" y="18497"/>
                  <a:pt x="8663" y="21160"/>
                  <a:pt x="11072" y="22532"/>
                </a:cubicBezTo>
                <a:lnTo>
                  <a:pt x="7015" y="29311"/>
                </a:lnTo>
                <a:cubicBezTo>
                  <a:pt x="6952" y="29301"/>
                  <a:pt x="6890" y="29295"/>
                  <a:pt x="6828" y="29295"/>
                </a:cubicBezTo>
                <a:cubicBezTo>
                  <a:pt x="6382" y="29295"/>
                  <a:pt x="5971" y="29572"/>
                  <a:pt x="5814" y="30005"/>
                </a:cubicBezTo>
                <a:cubicBezTo>
                  <a:pt x="5635" y="30490"/>
                  <a:pt x="5821" y="31042"/>
                  <a:pt x="6269" y="31303"/>
                </a:cubicBezTo>
                <a:cubicBezTo>
                  <a:pt x="6458" y="31416"/>
                  <a:pt x="6650" y="31467"/>
                  <a:pt x="6833" y="31467"/>
                </a:cubicBezTo>
                <a:cubicBezTo>
                  <a:pt x="7647" y="31467"/>
                  <a:pt x="8281" y="30481"/>
                  <a:pt x="7678" y="29714"/>
                </a:cubicBezTo>
                <a:lnTo>
                  <a:pt x="11780" y="22860"/>
                </a:lnTo>
                <a:cubicBezTo>
                  <a:pt x="12004" y="22965"/>
                  <a:pt x="12243" y="23062"/>
                  <a:pt x="12474" y="23144"/>
                </a:cubicBezTo>
                <a:lnTo>
                  <a:pt x="11377" y="28931"/>
                </a:lnTo>
                <a:cubicBezTo>
                  <a:pt x="10572" y="29080"/>
                  <a:pt x="10572" y="30229"/>
                  <a:pt x="11370" y="30385"/>
                </a:cubicBezTo>
                <a:cubicBezTo>
                  <a:pt x="11422" y="30395"/>
                  <a:pt x="11472" y="30399"/>
                  <a:pt x="11520" y="30399"/>
                </a:cubicBezTo>
                <a:cubicBezTo>
                  <a:pt x="12225" y="30399"/>
                  <a:pt x="12556" y="29433"/>
                  <a:pt x="11899" y="29028"/>
                </a:cubicBezTo>
                <a:lnTo>
                  <a:pt x="12996" y="23263"/>
                </a:lnTo>
                <a:cubicBezTo>
                  <a:pt x="13525" y="23387"/>
                  <a:pt x="14060" y="23447"/>
                  <a:pt x="14593" y="23447"/>
                </a:cubicBezTo>
                <a:cubicBezTo>
                  <a:pt x="16051" y="23447"/>
                  <a:pt x="17486" y="22992"/>
                  <a:pt x="18694" y="22129"/>
                </a:cubicBezTo>
                <a:lnTo>
                  <a:pt x="19223" y="22808"/>
                </a:lnTo>
                <a:lnTo>
                  <a:pt x="19223" y="21943"/>
                </a:lnTo>
                <a:lnTo>
                  <a:pt x="19111" y="21801"/>
                </a:lnTo>
                <a:cubicBezTo>
                  <a:pt x="19149" y="21764"/>
                  <a:pt x="19186" y="21727"/>
                  <a:pt x="19223" y="21689"/>
                </a:cubicBezTo>
                <a:lnTo>
                  <a:pt x="19223" y="11174"/>
                </a:lnTo>
                <a:cubicBezTo>
                  <a:pt x="17922" y="10016"/>
                  <a:pt x="16262" y="9402"/>
                  <a:pt x="14574" y="9402"/>
                </a:cubicBezTo>
                <a:cubicBezTo>
                  <a:pt x="13794" y="9402"/>
                  <a:pt x="13009" y="9533"/>
                  <a:pt x="12250" y="9802"/>
                </a:cubicBezTo>
                <a:lnTo>
                  <a:pt x="11243" y="2038"/>
                </a:lnTo>
                <a:cubicBezTo>
                  <a:pt x="11698" y="1784"/>
                  <a:pt x="11914" y="1247"/>
                  <a:pt x="11758" y="755"/>
                </a:cubicBezTo>
                <a:cubicBezTo>
                  <a:pt x="11608" y="301"/>
                  <a:pt x="11194" y="0"/>
                  <a:pt x="1072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0" name="Google Shape;290;p25"/>
          <p:cNvSpPr txBox="1"/>
          <p:nvPr/>
        </p:nvSpPr>
        <p:spPr>
          <a:xfrm>
            <a:off x="5785800" y="6274600"/>
            <a:ext cx="6716400" cy="13938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2400">
                <a:solidFill>
                  <a:schemeClr val="accent4"/>
                </a:solidFill>
                <a:latin typeface="Roboto Condensed"/>
                <a:ea typeface="Roboto Condensed"/>
                <a:cs typeface="Roboto Condensed"/>
                <a:sym typeface="Roboto Condensed"/>
              </a:rPr>
              <a:t>CREDITS: This presentation template was created by </a:t>
            </a:r>
            <a:r>
              <a:rPr lang="en" sz="2400" b="1">
                <a:solidFill>
                  <a:schemeClr val="accent4"/>
                </a:solidFill>
                <a:latin typeface="Roboto Condensed"/>
                <a:ea typeface="Roboto Condensed"/>
                <a:cs typeface="Roboto Condensed"/>
                <a:sym typeface="Roboto Condensed"/>
              </a:rPr>
              <a:t>Slidesgo</a:t>
            </a:r>
            <a:r>
              <a:rPr lang="en" sz="2400">
                <a:solidFill>
                  <a:schemeClr val="accent4"/>
                </a:solidFill>
                <a:latin typeface="Roboto Condensed"/>
                <a:ea typeface="Roboto Condensed"/>
                <a:cs typeface="Roboto Condensed"/>
                <a:sym typeface="Roboto Condensed"/>
              </a:rPr>
              <a:t>, including icons by </a:t>
            </a:r>
            <a:r>
              <a:rPr lang="en" sz="2400" b="1">
                <a:solidFill>
                  <a:schemeClr val="accent4"/>
                </a:solidFill>
                <a:latin typeface="Roboto Condensed"/>
                <a:ea typeface="Roboto Condensed"/>
                <a:cs typeface="Roboto Condensed"/>
                <a:sym typeface="Roboto Condensed"/>
              </a:rPr>
              <a:t>Flaticon</a:t>
            </a:r>
            <a:r>
              <a:rPr lang="en" sz="2400">
                <a:solidFill>
                  <a:schemeClr val="accent4"/>
                </a:solidFill>
                <a:latin typeface="Roboto Condensed"/>
                <a:ea typeface="Roboto Condensed"/>
                <a:cs typeface="Roboto Condensed"/>
                <a:sym typeface="Roboto Condensed"/>
              </a:rPr>
              <a:t>, and infographics &amp; images by </a:t>
            </a:r>
            <a:r>
              <a:rPr lang="en" sz="2400" b="1">
                <a:solidFill>
                  <a:schemeClr val="accent4"/>
                </a:solidFill>
                <a:latin typeface="Roboto Condensed"/>
                <a:ea typeface="Roboto Condensed"/>
                <a:cs typeface="Roboto Condensed"/>
                <a:sym typeface="Roboto Condensed"/>
              </a:rPr>
              <a:t>Freepik</a:t>
            </a:r>
            <a:r>
              <a:rPr lang="en" sz="2400">
                <a:solidFill>
                  <a:schemeClr val="accent4"/>
                </a:solidFill>
                <a:latin typeface="Roboto Condensed"/>
                <a:ea typeface="Roboto Condensed"/>
                <a:cs typeface="Roboto Condensed"/>
                <a:sym typeface="Roboto Condensed"/>
              </a:rPr>
              <a:t>. </a:t>
            </a:r>
            <a:endParaRPr sz="2400">
              <a:solidFill>
                <a:schemeClr val="accent4"/>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979658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91"/>
        <p:cNvGrpSpPr/>
        <p:nvPr/>
      </p:nvGrpSpPr>
      <p:grpSpPr>
        <a:xfrm>
          <a:off x="0" y="0"/>
          <a:ext cx="0" cy="0"/>
          <a:chOff x="0" y="0"/>
          <a:chExt cx="0" cy="0"/>
        </a:xfrm>
      </p:grpSpPr>
      <p:sp>
        <p:nvSpPr>
          <p:cNvPr id="292" name="Google Shape;292;p26"/>
          <p:cNvSpPr/>
          <p:nvPr/>
        </p:nvSpPr>
        <p:spPr>
          <a:xfrm rot="5400000">
            <a:off x="16157644" y="846820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3" name="Google Shape;293;p26"/>
          <p:cNvSpPr/>
          <p:nvPr/>
        </p:nvSpPr>
        <p:spPr>
          <a:xfrm rot="10800000" flipH="1">
            <a:off x="13702582" y="8708118"/>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4" name="Google Shape;294;p26"/>
          <p:cNvSpPr/>
          <p:nvPr/>
        </p:nvSpPr>
        <p:spPr>
          <a:xfrm rot="10800000" flipH="1">
            <a:off x="5" y="7622098"/>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5" name="Google Shape;295;p26"/>
          <p:cNvSpPr/>
          <p:nvPr/>
        </p:nvSpPr>
        <p:spPr>
          <a:xfrm rot="10800000" flipH="1">
            <a:off x="1220100" y="95036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6" name="Google Shape;296;p26"/>
          <p:cNvSpPr/>
          <p:nvPr/>
        </p:nvSpPr>
        <p:spPr>
          <a:xfrm rot="10800000" flipH="1">
            <a:off x="17672300" y="93512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7" name="Google Shape;297;p26"/>
          <p:cNvSpPr/>
          <p:nvPr/>
        </p:nvSpPr>
        <p:spPr>
          <a:xfrm rot="10800000" flipH="1">
            <a:off x="14387050" y="9808578"/>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8" name="Google Shape;298;p26"/>
          <p:cNvSpPr/>
          <p:nvPr/>
        </p:nvSpPr>
        <p:spPr>
          <a:xfrm rot="10800000" flipH="1">
            <a:off x="2194894" y="93736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9" name="Google Shape;299;p26"/>
          <p:cNvSpPr/>
          <p:nvPr/>
        </p:nvSpPr>
        <p:spPr>
          <a:xfrm rot="10800000" flipH="1">
            <a:off x="17244394" y="76909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4065931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00"/>
        <p:cNvGrpSpPr/>
        <p:nvPr/>
      </p:nvGrpSpPr>
      <p:grpSpPr>
        <a:xfrm>
          <a:off x="0" y="0"/>
          <a:ext cx="0" cy="0"/>
          <a:chOff x="0" y="0"/>
          <a:chExt cx="0" cy="0"/>
        </a:xfrm>
      </p:grpSpPr>
      <p:sp>
        <p:nvSpPr>
          <p:cNvPr id="301" name="Google Shape;301;p27"/>
          <p:cNvSpPr/>
          <p:nvPr/>
        </p:nvSpPr>
        <p:spPr>
          <a:xfrm flipH="1">
            <a:off x="783193"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2" name="Google Shape;302;p27"/>
          <p:cNvSpPr/>
          <p:nvPr/>
        </p:nvSpPr>
        <p:spPr>
          <a:xfrm flipH="1">
            <a:off x="-2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3" name="Google Shape;303;p27"/>
          <p:cNvSpPr/>
          <p:nvPr/>
        </p:nvSpPr>
        <p:spPr>
          <a:xfrm rot="10800000" flipH="1">
            <a:off x="16775406"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4" name="Google Shape;304;p27"/>
          <p:cNvSpPr/>
          <p:nvPr/>
        </p:nvSpPr>
        <p:spPr>
          <a:xfrm rot="5400000" flipH="1">
            <a:off x="17659010"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5" name="Google Shape;305;p27"/>
          <p:cNvSpPr/>
          <p:nvPr/>
        </p:nvSpPr>
        <p:spPr>
          <a:xfrm rot="5400000" flipH="1">
            <a:off x="17335160"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6" name="Google Shape;306;p27"/>
          <p:cNvSpPr/>
          <p:nvPr/>
        </p:nvSpPr>
        <p:spPr>
          <a:xfrm flipH="1">
            <a:off x="1306436"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7" name="Google Shape;307;p27"/>
          <p:cNvSpPr/>
          <p:nvPr/>
        </p:nvSpPr>
        <p:spPr>
          <a:xfrm rot="5400000" flipH="1">
            <a:off x="550336"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8" name="Google Shape;308;p27"/>
          <p:cNvSpPr/>
          <p:nvPr/>
        </p:nvSpPr>
        <p:spPr>
          <a:xfrm flipH="1">
            <a:off x="165748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9" name="Google Shape;309;p27"/>
          <p:cNvSpPr/>
          <p:nvPr/>
        </p:nvSpPr>
        <p:spPr>
          <a:xfrm flipH="1">
            <a:off x="113988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0" name="Google Shape;310;p27"/>
          <p:cNvSpPr/>
          <p:nvPr/>
        </p:nvSpPr>
        <p:spPr>
          <a:xfrm flipH="1">
            <a:off x="30262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8621502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311"/>
        <p:cNvGrpSpPr/>
        <p:nvPr/>
      </p:nvGrpSpPr>
      <p:grpSpPr>
        <a:xfrm>
          <a:off x="0" y="0"/>
          <a:ext cx="0" cy="0"/>
          <a:chOff x="0" y="0"/>
          <a:chExt cx="0" cy="0"/>
        </a:xfrm>
      </p:grpSpPr>
      <p:sp>
        <p:nvSpPr>
          <p:cNvPr id="312" name="Google Shape;312;p28"/>
          <p:cNvSpPr/>
          <p:nvPr/>
        </p:nvSpPr>
        <p:spPr>
          <a:xfrm rot="10800000" flipH="1">
            <a:off x="15351767" y="802975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3" name="Google Shape;313;p28"/>
          <p:cNvSpPr/>
          <p:nvPr/>
        </p:nvSpPr>
        <p:spPr>
          <a:xfrm rot="10800000" flipH="1">
            <a:off x="16708703" y="36437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4" name="Google Shape;314;p28"/>
          <p:cNvSpPr/>
          <p:nvPr/>
        </p:nvSpPr>
        <p:spPr>
          <a:xfrm flipH="1">
            <a:off x="-24" y="6769551"/>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5" name="Google Shape;315;p28"/>
          <p:cNvSpPr/>
          <p:nvPr/>
        </p:nvSpPr>
        <p:spPr>
          <a:xfrm rot="-5400000" flipH="1">
            <a:off x="421026" y="93478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6" name="Google Shape;316;p28"/>
          <p:cNvSpPr/>
          <p:nvPr/>
        </p:nvSpPr>
        <p:spPr>
          <a:xfrm rot="-5400000" flipH="1">
            <a:off x="744876" y="69094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7" name="Google Shape;317;p28"/>
          <p:cNvSpPr/>
          <p:nvPr/>
        </p:nvSpPr>
        <p:spPr>
          <a:xfrm rot="10800000" flipH="1">
            <a:off x="16773600" y="807142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8" name="Google Shape;318;p28"/>
          <p:cNvSpPr/>
          <p:nvPr/>
        </p:nvSpPr>
        <p:spPr>
          <a:xfrm rot="-5400000" flipH="1">
            <a:off x="17580100" y="214336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9" name="Google Shape;319;p28"/>
          <p:cNvSpPr/>
          <p:nvPr/>
        </p:nvSpPr>
        <p:spPr>
          <a:xfrm rot="10800000" flipH="1">
            <a:off x="14264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0" name="Google Shape;320;p28"/>
          <p:cNvSpPr/>
          <p:nvPr/>
        </p:nvSpPr>
        <p:spPr>
          <a:xfrm rot="10800000" flipH="1">
            <a:off x="16861444" y="25474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1" name="Google Shape;321;p28"/>
          <p:cNvSpPr/>
          <p:nvPr/>
        </p:nvSpPr>
        <p:spPr>
          <a:xfrm rot="10800000" flipH="1">
            <a:off x="149750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034011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322"/>
        <p:cNvGrpSpPr/>
        <p:nvPr/>
      </p:nvGrpSpPr>
      <p:grpSpPr>
        <a:xfrm>
          <a:off x="0" y="0"/>
          <a:ext cx="0" cy="0"/>
          <a:chOff x="0" y="0"/>
          <a:chExt cx="0" cy="0"/>
        </a:xfrm>
      </p:grpSpPr>
      <p:sp>
        <p:nvSpPr>
          <p:cNvPr id="323" name="Google Shape;323;p29"/>
          <p:cNvSpPr/>
          <p:nvPr/>
        </p:nvSpPr>
        <p:spPr>
          <a:xfrm flipH="1">
            <a:off x="1105124"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4" name="Google Shape;324;p29"/>
          <p:cNvSpPr/>
          <p:nvPr/>
        </p:nvSpPr>
        <p:spPr>
          <a:xfrm rot="-5400000" flipH="1">
            <a:off x="9798785"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5" name="Google Shape;325;p29"/>
          <p:cNvSpPr/>
          <p:nvPr/>
        </p:nvSpPr>
        <p:spPr>
          <a:xfrm rot="5400000" flipH="1">
            <a:off x="16298966"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6" name="Google Shape;326;p29"/>
          <p:cNvSpPr/>
          <p:nvPr/>
        </p:nvSpPr>
        <p:spPr>
          <a:xfrm rot="8100000" flipH="1">
            <a:off x="380630"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7" name="Google Shape;327;p29"/>
          <p:cNvSpPr/>
          <p:nvPr/>
        </p:nvSpPr>
        <p:spPr>
          <a:xfrm flipH="1">
            <a:off x="15348646"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8" name="Google Shape;328;p29"/>
          <p:cNvSpPr/>
          <p:nvPr/>
        </p:nvSpPr>
        <p:spPr>
          <a:xfrm flipH="1">
            <a:off x="17787046"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9" name="Google Shape;329;p29"/>
          <p:cNvSpPr/>
          <p:nvPr/>
        </p:nvSpPr>
        <p:spPr>
          <a:xfrm rot="8100000" flipH="1">
            <a:off x="2123521"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0" name="Google Shape;330;p29"/>
          <p:cNvSpPr/>
          <p:nvPr/>
        </p:nvSpPr>
        <p:spPr>
          <a:xfrm rot="-1352207" flipH="1">
            <a:off x="9468602" y="92944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1" name="Google Shape;331;p29"/>
          <p:cNvSpPr/>
          <p:nvPr/>
        </p:nvSpPr>
        <p:spPr>
          <a:xfrm rot="-1352207" flipH="1">
            <a:off x="11779786" y="8502308"/>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2" name="Google Shape;332;p29"/>
          <p:cNvSpPr/>
          <p:nvPr/>
        </p:nvSpPr>
        <p:spPr>
          <a:xfrm rot="-1352207" flipH="1">
            <a:off x="1543802" y="86848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3" name="Google Shape;333;p29"/>
          <p:cNvSpPr/>
          <p:nvPr/>
        </p:nvSpPr>
        <p:spPr>
          <a:xfrm>
            <a:off x="969244" y="23950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4" name="Google Shape;334;p29"/>
          <p:cNvSpPr/>
          <p:nvPr/>
        </p:nvSpPr>
        <p:spPr>
          <a:xfrm>
            <a:off x="14727844" y="612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5" name="Google Shape;335;p29"/>
          <p:cNvSpPr/>
          <p:nvPr/>
        </p:nvSpPr>
        <p:spPr>
          <a:xfrm>
            <a:off x="10669744" y="8090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7891580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39"/>
        <p:cNvGrpSpPr/>
        <p:nvPr/>
      </p:nvGrpSpPr>
      <p:grpSpPr>
        <a:xfrm>
          <a:off x="0" y="0"/>
          <a:ext cx="0" cy="0"/>
          <a:chOff x="0" y="0"/>
          <a:chExt cx="0" cy="0"/>
        </a:xfrm>
      </p:grpSpPr>
    </p:spTree>
    <p:extLst>
      <p:ext uri="{BB962C8B-B14F-4D97-AF65-F5344CB8AC3E}">
        <p14:creationId xmlns:p14="http://schemas.microsoft.com/office/powerpoint/2010/main" val="3695872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1426450" y="661450"/>
            <a:ext cx="154356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fr-FR"/>
              <a:t>Modifiez le style du titre</a:t>
            </a:r>
            <a:endParaRPr/>
          </a:p>
        </p:txBody>
      </p:sp>
      <p:sp>
        <p:nvSpPr>
          <p:cNvPr id="36" name="Google Shape;36;p4"/>
          <p:cNvSpPr txBox="1">
            <a:spLocks noGrp="1"/>
          </p:cNvSpPr>
          <p:nvPr>
            <p:ph type="body" idx="1"/>
          </p:nvPr>
        </p:nvSpPr>
        <p:spPr>
          <a:xfrm>
            <a:off x="1426450" y="2304950"/>
            <a:ext cx="15435600" cy="6832800"/>
          </a:xfrm>
          <a:prstGeom prst="rect">
            <a:avLst/>
          </a:prstGeom>
        </p:spPr>
        <p:txBody>
          <a:bodyPr spcFirstLastPara="1" wrap="square" lIns="91425" tIns="91425" rIns="91425" bIns="91425" anchor="t" anchorCtr="0">
            <a:normAutofit/>
          </a:bodyPr>
          <a:lstStyle>
            <a:lvl1pPr marL="914400" lvl="0" indent="-609600">
              <a:lnSpc>
                <a:spcPct val="100000"/>
              </a:lnSpc>
              <a:spcBef>
                <a:spcPts val="0"/>
              </a:spcBef>
              <a:spcAft>
                <a:spcPts val="0"/>
              </a:spcAft>
              <a:buClr>
                <a:srgbClr val="434343"/>
              </a:buClr>
              <a:buSzPts val="1200"/>
              <a:buFont typeface="Anaheim"/>
              <a:buAutoNum type="arabicPeriod"/>
              <a:defRPr sz="2400"/>
            </a:lvl1pPr>
            <a:lvl2pPr marL="1828800" lvl="1" indent="-609600">
              <a:spcBef>
                <a:spcPts val="0"/>
              </a:spcBef>
              <a:spcAft>
                <a:spcPts val="0"/>
              </a:spcAft>
              <a:buClr>
                <a:srgbClr val="434343"/>
              </a:buClr>
              <a:buSzPts val="1200"/>
              <a:buFont typeface="Roboto Condensed Light"/>
              <a:buAutoNum type="alphaLcPeriod"/>
              <a:defRPr/>
            </a:lvl2pPr>
            <a:lvl3pPr marL="2743200" lvl="2" indent="-609600">
              <a:spcBef>
                <a:spcPts val="0"/>
              </a:spcBef>
              <a:spcAft>
                <a:spcPts val="0"/>
              </a:spcAft>
              <a:buClr>
                <a:srgbClr val="434343"/>
              </a:buClr>
              <a:buSzPts val="1200"/>
              <a:buFont typeface="Roboto Condensed Light"/>
              <a:buAutoNum type="romanLcPeriod"/>
              <a:defRPr/>
            </a:lvl3pPr>
            <a:lvl4pPr marL="3657600" lvl="3" indent="-609600">
              <a:spcBef>
                <a:spcPts val="0"/>
              </a:spcBef>
              <a:spcAft>
                <a:spcPts val="0"/>
              </a:spcAft>
              <a:buClr>
                <a:srgbClr val="434343"/>
              </a:buClr>
              <a:buSzPts val="1200"/>
              <a:buFont typeface="Roboto Condensed Light"/>
              <a:buAutoNum type="arabicPeriod"/>
              <a:defRPr/>
            </a:lvl4pPr>
            <a:lvl5pPr marL="4572000" lvl="4" indent="-609600">
              <a:spcBef>
                <a:spcPts val="0"/>
              </a:spcBef>
              <a:spcAft>
                <a:spcPts val="0"/>
              </a:spcAft>
              <a:buClr>
                <a:srgbClr val="434343"/>
              </a:buClr>
              <a:buSzPts val="1200"/>
              <a:buFont typeface="Roboto Condensed Light"/>
              <a:buAutoNum type="alphaLcPeriod"/>
              <a:defRPr/>
            </a:lvl5pPr>
            <a:lvl6pPr marL="5486400" lvl="5" indent="-609600">
              <a:spcBef>
                <a:spcPts val="0"/>
              </a:spcBef>
              <a:spcAft>
                <a:spcPts val="0"/>
              </a:spcAft>
              <a:buClr>
                <a:srgbClr val="434343"/>
              </a:buClr>
              <a:buSzPts val="1200"/>
              <a:buFont typeface="Roboto Condensed Light"/>
              <a:buAutoNum type="romanLcPeriod"/>
              <a:defRPr/>
            </a:lvl6pPr>
            <a:lvl7pPr marL="6400800" lvl="6" indent="-609600">
              <a:spcBef>
                <a:spcPts val="0"/>
              </a:spcBef>
              <a:spcAft>
                <a:spcPts val="0"/>
              </a:spcAft>
              <a:buClr>
                <a:srgbClr val="434343"/>
              </a:buClr>
              <a:buSzPts val="1200"/>
              <a:buFont typeface="Roboto Condensed Light"/>
              <a:buAutoNum type="arabicPeriod"/>
              <a:defRPr/>
            </a:lvl7pPr>
            <a:lvl8pPr marL="7315200" lvl="7" indent="-609600">
              <a:spcBef>
                <a:spcPts val="0"/>
              </a:spcBef>
              <a:spcAft>
                <a:spcPts val="0"/>
              </a:spcAft>
              <a:buClr>
                <a:srgbClr val="434343"/>
              </a:buClr>
              <a:buSzPts val="1200"/>
              <a:buFont typeface="Roboto Condensed Light"/>
              <a:buAutoNum type="alphaLcPeriod"/>
              <a:defRPr/>
            </a:lvl8pPr>
            <a:lvl9pPr marL="8229600" lvl="8" indent="-609600">
              <a:spcBef>
                <a:spcPts val="0"/>
              </a:spcBef>
              <a:spcAft>
                <a:spcPts val="0"/>
              </a:spcAft>
              <a:buClr>
                <a:srgbClr val="434343"/>
              </a:buClr>
              <a:buSzPts val="1200"/>
              <a:buFont typeface="Roboto Condensed Light"/>
              <a:buAutoNum type="romanLcPeriod"/>
              <a:defRPr/>
            </a:lvl9pPr>
          </a:lstStyle>
          <a:p>
            <a:pPr lvl="0"/>
            <a:r>
              <a:rPr lang="fr-FR"/>
              <a:t>Cliquez pour modifier les styles du texte du masque</a:t>
            </a:r>
          </a:p>
        </p:txBody>
      </p:sp>
      <p:sp>
        <p:nvSpPr>
          <p:cNvPr id="37" name="Google Shape;37;p4"/>
          <p:cNvSpPr/>
          <p:nvPr/>
        </p:nvSpPr>
        <p:spPr>
          <a:xfrm rot="-5400000" flipH="1">
            <a:off x="142784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8" name="Google Shape;38;p4"/>
          <p:cNvSpPr/>
          <p:nvPr/>
        </p:nvSpPr>
        <p:spPr>
          <a:xfrm rot="5400000" flipH="1">
            <a:off x="169877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9" name="Google Shape;39;p4"/>
          <p:cNvSpPr/>
          <p:nvPr/>
        </p:nvSpPr>
        <p:spPr>
          <a:xfrm flipH="1">
            <a:off x="203007" y="2709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0" name="Google Shape;40;p4"/>
          <p:cNvSpPr/>
          <p:nvPr/>
        </p:nvSpPr>
        <p:spPr>
          <a:xfrm flipH="1">
            <a:off x="160373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1" name="Google Shape;41;p4"/>
          <p:cNvSpPr/>
          <p:nvPr/>
        </p:nvSpPr>
        <p:spPr>
          <a:xfrm flipH="1">
            <a:off x="1035438" y="135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2" name="Google Shape;42;p4"/>
          <p:cNvSpPr/>
          <p:nvPr/>
        </p:nvSpPr>
        <p:spPr>
          <a:xfrm flipH="1">
            <a:off x="16675488"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3" name="Google Shape;43;p4"/>
          <p:cNvSpPr/>
          <p:nvPr/>
        </p:nvSpPr>
        <p:spPr>
          <a:xfrm flipH="1">
            <a:off x="142589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114648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4"/>
        <p:cNvGrpSpPr/>
        <p:nvPr/>
      </p:nvGrpSpPr>
      <p:grpSpPr>
        <a:xfrm>
          <a:off x="0" y="0"/>
          <a:ext cx="0" cy="0"/>
          <a:chOff x="0" y="0"/>
          <a:chExt cx="0" cy="0"/>
        </a:xfrm>
      </p:grpSpPr>
      <p:sp>
        <p:nvSpPr>
          <p:cNvPr id="45" name="Google Shape;45;p5"/>
          <p:cNvSpPr txBox="1">
            <a:spLocks noGrp="1"/>
          </p:cNvSpPr>
          <p:nvPr>
            <p:ph type="subTitle" idx="1"/>
          </p:nvPr>
        </p:nvSpPr>
        <p:spPr>
          <a:xfrm>
            <a:off x="3128908" y="7699190"/>
            <a:ext cx="51306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r>
              <a:rPr lang="fr-FR"/>
              <a:t>Modifiez le style des sous-titres du masque</a:t>
            </a:r>
            <a:endParaRPr/>
          </a:p>
        </p:txBody>
      </p:sp>
      <p:sp>
        <p:nvSpPr>
          <p:cNvPr id="46" name="Google Shape;46;p5"/>
          <p:cNvSpPr txBox="1">
            <a:spLocks noGrp="1"/>
          </p:cNvSpPr>
          <p:nvPr>
            <p:ph type="subTitle" idx="2"/>
          </p:nvPr>
        </p:nvSpPr>
        <p:spPr>
          <a:xfrm>
            <a:off x="3125150" y="5809500"/>
            <a:ext cx="5130600" cy="215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47" name="Google Shape;47;p5"/>
          <p:cNvSpPr txBox="1">
            <a:spLocks noGrp="1"/>
          </p:cNvSpPr>
          <p:nvPr>
            <p:ph type="subTitle" idx="3"/>
          </p:nvPr>
        </p:nvSpPr>
        <p:spPr>
          <a:xfrm>
            <a:off x="10065758" y="7699190"/>
            <a:ext cx="51306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r>
              <a:rPr lang="fr-FR"/>
              <a:t>Modifiez le style des sous-titres du masque</a:t>
            </a:r>
            <a:endParaRPr/>
          </a:p>
        </p:txBody>
      </p:sp>
      <p:sp>
        <p:nvSpPr>
          <p:cNvPr id="48" name="Google Shape;48;p5"/>
          <p:cNvSpPr txBox="1">
            <a:spLocks noGrp="1"/>
          </p:cNvSpPr>
          <p:nvPr>
            <p:ph type="subTitle" idx="4"/>
          </p:nvPr>
        </p:nvSpPr>
        <p:spPr>
          <a:xfrm>
            <a:off x="10062100" y="5809500"/>
            <a:ext cx="5130600" cy="215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49" name="Google Shape;49;p5"/>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50" name="Google Shape;50;p5"/>
          <p:cNvSpPr/>
          <p:nvPr/>
        </p:nvSpPr>
        <p:spPr>
          <a:xfrm rot="5400000">
            <a:off x="1591330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1" name="Google Shape;51;p5"/>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2" name="Google Shape;52;p5"/>
          <p:cNvSpPr/>
          <p:nvPr/>
        </p:nvSpPr>
        <p:spPr>
          <a:xfrm>
            <a:off x="686100" y="21546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3" name="Google Shape;53;p5"/>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4" name="Google Shape;54;p5"/>
          <p:cNvSpPr/>
          <p:nvPr/>
        </p:nvSpPr>
        <p:spPr>
          <a:xfrm>
            <a:off x="155544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5" name="Google Shape;55;p5"/>
          <p:cNvSpPr/>
          <p:nvPr/>
        </p:nvSpPr>
        <p:spPr>
          <a:xfrm>
            <a:off x="17354550" y="9596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6" name="Google Shape;56;p5"/>
          <p:cNvSpPr/>
          <p:nvPr/>
        </p:nvSpPr>
        <p:spPr>
          <a:xfrm>
            <a:off x="1409700" y="1557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7" name="Google Shape;57;p5"/>
          <p:cNvSpPr/>
          <p:nvPr/>
        </p:nvSpPr>
        <p:spPr>
          <a:xfrm>
            <a:off x="17564100" y="82629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766557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60" name="Google Shape;60;p6"/>
          <p:cNvSpPr/>
          <p:nvPr/>
        </p:nvSpPr>
        <p:spPr>
          <a:xfrm>
            <a:off x="131658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1" name="Google Shape;61;p6"/>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2" name="Google Shape;62;p6"/>
          <p:cNvSpPr/>
          <p:nvPr/>
        </p:nvSpPr>
        <p:spPr>
          <a:xfrm>
            <a:off x="16670605"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3" name="Google Shape;63;p6"/>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4" name="Google Shape;64;p6"/>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5" name="Google Shape;65;p6"/>
          <p:cNvSpPr/>
          <p:nvPr/>
        </p:nvSpPr>
        <p:spPr>
          <a:xfrm>
            <a:off x="17783250"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6" name="Google Shape;66;p6"/>
          <p:cNvSpPr/>
          <p:nvPr/>
        </p:nvSpPr>
        <p:spPr>
          <a:xfrm>
            <a:off x="137541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52484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7"/>
        <p:cNvGrpSpPr/>
        <p:nvPr/>
      </p:nvGrpSpPr>
      <p:grpSpPr>
        <a:xfrm>
          <a:off x="0" y="0"/>
          <a:ext cx="0" cy="0"/>
          <a:chOff x="0" y="0"/>
          <a:chExt cx="0" cy="0"/>
        </a:xfrm>
      </p:grpSpPr>
      <p:sp>
        <p:nvSpPr>
          <p:cNvPr id="68" name="Google Shape;68;p7"/>
          <p:cNvSpPr txBox="1">
            <a:spLocks noGrp="1"/>
          </p:cNvSpPr>
          <p:nvPr>
            <p:ph type="subTitle" idx="1"/>
          </p:nvPr>
        </p:nvSpPr>
        <p:spPr>
          <a:xfrm>
            <a:off x="1931100" y="3436626"/>
            <a:ext cx="6813000" cy="49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69" name="Google Shape;69;p7"/>
          <p:cNvSpPr txBox="1">
            <a:spLocks noGrp="1"/>
          </p:cNvSpPr>
          <p:nvPr>
            <p:ph type="title"/>
          </p:nvPr>
        </p:nvSpPr>
        <p:spPr>
          <a:xfrm>
            <a:off x="1931100" y="1855976"/>
            <a:ext cx="60984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70" name="Google Shape;70;p7"/>
          <p:cNvSpPr/>
          <p:nvPr/>
        </p:nvSpPr>
        <p:spPr>
          <a:xfrm rot="5400000">
            <a:off x="90818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1" name="Google Shape;71;p7"/>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2" name="Google Shape;72;p7"/>
          <p:cNvSpPr/>
          <p:nvPr/>
        </p:nvSpPr>
        <p:spPr>
          <a:xfrm>
            <a:off x="15847317" y="85752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3" name="Google Shape;73;p7"/>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4" name="Google Shape;74;p7"/>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5" name="Google Shape;75;p7"/>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6" name="Google Shape;76;p7"/>
          <p:cNvSpPr/>
          <p:nvPr/>
        </p:nvSpPr>
        <p:spPr>
          <a:xfrm>
            <a:off x="10506150" y="92082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7" name="Google Shape;77;p7"/>
          <p:cNvSpPr/>
          <p:nvPr/>
        </p:nvSpPr>
        <p:spPr>
          <a:xfrm>
            <a:off x="15802050" y="120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8" name="Google Shape;78;p7"/>
          <p:cNvSpPr/>
          <p:nvPr/>
        </p:nvSpPr>
        <p:spPr>
          <a:xfrm>
            <a:off x="8334450" y="9956000"/>
            <a:ext cx="123600" cy="1236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520515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9"/>
        <p:cNvGrpSpPr/>
        <p:nvPr/>
      </p:nvGrpSpPr>
      <p:grpSpPr>
        <a:xfrm>
          <a:off x="0" y="0"/>
          <a:ext cx="0" cy="0"/>
          <a:chOff x="0" y="0"/>
          <a:chExt cx="0" cy="0"/>
        </a:xfrm>
      </p:grpSpPr>
      <p:sp>
        <p:nvSpPr>
          <p:cNvPr id="80" name="Google Shape;80;p8"/>
          <p:cNvSpPr txBox="1">
            <a:spLocks noGrp="1"/>
          </p:cNvSpPr>
          <p:nvPr>
            <p:ph type="title"/>
          </p:nvPr>
        </p:nvSpPr>
        <p:spPr>
          <a:xfrm>
            <a:off x="1442700" y="2133600"/>
            <a:ext cx="9587400" cy="46626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14000">
                <a:solidFill>
                  <a:schemeClr val="accent6"/>
                </a:solidFill>
              </a:defRPr>
            </a:lvl1pPr>
            <a:lvl2pPr lvl="1">
              <a:spcBef>
                <a:spcPts val="0"/>
              </a:spcBef>
              <a:spcAft>
                <a:spcPts val="0"/>
              </a:spcAft>
              <a:buSzPts val="4800"/>
              <a:buNone/>
              <a:defRPr sz="9600"/>
            </a:lvl2pPr>
            <a:lvl3pPr lvl="2">
              <a:spcBef>
                <a:spcPts val="0"/>
              </a:spcBef>
              <a:spcAft>
                <a:spcPts val="0"/>
              </a:spcAft>
              <a:buSzPts val="4800"/>
              <a:buNone/>
              <a:defRPr sz="9600"/>
            </a:lvl3pPr>
            <a:lvl4pPr lvl="3">
              <a:spcBef>
                <a:spcPts val="0"/>
              </a:spcBef>
              <a:spcAft>
                <a:spcPts val="0"/>
              </a:spcAft>
              <a:buSzPts val="4800"/>
              <a:buNone/>
              <a:defRPr sz="9600"/>
            </a:lvl4pPr>
            <a:lvl5pPr lvl="4">
              <a:spcBef>
                <a:spcPts val="0"/>
              </a:spcBef>
              <a:spcAft>
                <a:spcPts val="0"/>
              </a:spcAft>
              <a:buSzPts val="4800"/>
              <a:buNone/>
              <a:defRPr sz="9600"/>
            </a:lvl5pPr>
            <a:lvl6pPr lvl="5">
              <a:spcBef>
                <a:spcPts val="0"/>
              </a:spcBef>
              <a:spcAft>
                <a:spcPts val="0"/>
              </a:spcAft>
              <a:buSzPts val="4800"/>
              <a:buNone/>
              <a:defRPr sz="9600"/>
            </a:lvl6pPr>
            <a:lvl7pPr lvl="6">
              <a:spcBef>
                <a:spcPts val="0"/>
              </a:spcBef>
              <a:spcAft>
                <a:spcPts val="0"/>
              </a:spcAft>
              <a:buSzPts val="4800"/>
              <a:buNone/>
              <a:defRPr sz="9600"/>
            </a:lvl7pPr>
            <a:lvl8pPr lvl="7">
              <a:spcBef>
                <a:spcPts val="0"/>
              </a:spcBef>
              <a:spcAft>
                <a:spcPts val="0"/>
              </a:spcAft>
              <a:buSzPts val="4800"/>
              <a:buNone/>
              <a:defRPr sz="9600"/>
            </a:lvl8pPr>
            <a:lvl9pPr lvl="8">
              <a:spcBef>
                <a:spcPts val="0"/>
              </a:spcBef>
              <a:spcAft>
                <a:spcPts val="0"/>
              </a:spcAft>
              <a:buSzPts val="4800"/>
              <a:buNone/>
              <a:defRPr sz="9600"/>
            </a:lvl9pPr>
          </a:lstStyle>
          <a:p>
            <a:r>
              <a:rPr lang="fr-FR"/>
              <a:t>Modifiez le style du titre</a:t>
            </a:r>
            <a:endParaRPr/>
          </a:p>
        </p:txBody>
      </p:sp>
      <p:sp>
        <p:nvSpPr>
          <p:cNvPr id="81" name="Google Shape;81;p8"/>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82" name="Google Shape;82;p8"/>
          <p:cNvSpPr/>
          <p:nvPr/>
        </p:nvSpPr>
        <p:spPr>
          <a:xfrm rot="5400000">
            <a:off x="2301172" y="8275618"/>
            <a:ext cx="1676648" cy="240180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grpSp>
        <p:nvGrpSpPr>
          <p:cNvPr id="83" name="Google Shape;83;p8"/>
          <p:cNvGrpSpPr/>
          <p:nvPr/>
        </p:nvGrpSpPr>
        <p:grpSpPr>
          <a:xfrm rot="10800000">
            <a:off x="15793869" y="102098"/>
            <a:ext cx="2135878" cy="1953780"/>
            <a:chOff x="8335302" y="372450"/>
            <a:chExt cx="1067939" cy="976890"/>
          </a:xfrm>
        </p:grpSpPr>
        <p:sp>
          <p:nvSpPr>
            <p:cNvPr id="84" name="Google Shape;84;p8"/>
            <p:cNvSpPr/>
            <p:nvPr/>
          </p:nvSpPr>
          <p:spPr>
            <a:xfrm>
              <a:off x="8335302" y="4402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85" name="Google Shape;85;p8"/>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86" name="Google Shape;86;p8"/>
          <p:cNvGrpSpPr/>
          <p:nvPr/>
        </p:nvGrpSpPr>
        <p:grpSpPr>
          <a:xfrm>
            <a:off x="4246082" y="286300"/>
            <a:ext cx="1173240" cy="1036536"/>
            <a:chOff x="5973316" y="169000"/>
            <a:chExt cx="586620" cy="518268"/>
          </a:xfrm>
        </p:grpSpPr>
        <p:sp>
          <p:nvSpPr>
            <p:cNvPr id="87" name="Google Shape;87;p8"/>
            <p:cNvSpPr/>
            <p:nvPr/>
          </p:nvSpPr>
          <p:spPr>
            <a:xfrm>
              <a:off x="5973316" y="187390"/>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88" name="Google Shape;88;p8"/>
            <p:cNvSpPr/>
            <p:nvPr/>
          </p:nvSpPr>
          <p:spPr>
            <a:xfrm>
              <a:off x="626745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89" name="Google Shape;89;p8"/>
          <p:cNvGrpSpPr/>
          <p:nvPr/>
        </p:nvGrpSpPr>
        <p:grpSpPr>
          <a:xfrm>
            <a:off x="6687567" y="7039824"/>
            <a:ext cx="2135878" cy="1818100"/>
            <a:chOff x="4627883" y="3763587"/>
            <a:chExt cx="1067939" cy="909050"/>
          </a:xfrm>
        </p:grpSpPr>
        <p:sp>
          <p:nvSpPr>
            <p:cNvPr id="90" name="Google Shape;90;p8"/>
            <p:cNvSpPr/>
            <p:nvPr/>
          </p:nvSpPr>
          <p:spPr>
            <a:xfrm>
              <a:off x="4627883" y="37635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91" name="Google Shape;91;p8"/>
            <p:cNvSpPr/>
            <p:nvPr/>
          </p:nvSpPr>
          <p:spPr>
            <a:xfrm>
              <a:off x="5338800"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sp>
        <p:nvSpPr>
          <p:cNvPr id="92" name="Google Shape;92;p8"/>
          <p:cNvSpPr/>
          <p:nvPr/>
        </p:nvSpPr>
        <p:spPr>
          <a:xfrm>
            <a:off x="1822900" y="8568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925522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2965448" y="3660950"/>
            <a:ext cx="4981800" cy="2964600"/>
          </a:xfrm>
          <a:prstGeom prst="rect">
            <a:avLst/>
          </a:prstGeom>
        </p:spPr>
        <p:txBody>
          <a:bodyPr spcFirstLastPara="1" wrap="square" lIns="91425" tIns="91425" rIns="91425" bIns="91425" anchor="ctr" anchorCtr="0">
            <a:normAutofit/>
          </a:bodyPr>
          <a:lstStyle>
            <a:lvl1pPr lvl="0" algn="l"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95" name="Google Shape;95;p9"/>
          <p:cNvSpPr txBox="1">
            <a:spLocks noGrp="1"/>
          </p:cNvSpPr>
          <p:nvPr>
            <p:ph type="body" idx="1"/>
          </p:nvPr>
        </p:nvSpPr>
        <p:spPr>
          <a:xfrm>
            <a:off x="9183352" y="1726850"/>
            <a:ext cx="7358400" cy="6832800"/>
          </a:xfrm>
          <a:prstGeom prst="rect">
            <a:avLst/>
          </a:prstGeom>
        </p:spPr>
        <p:txBody>
          <a:bodyPr spcFirstLastPara="1" wrap="square" lIns="91425" tIns="91425" rIns="91425" bIns="91425" anchor="ctr" anchorCtr="0">
            <a:normAutofit/>
          </a:bodyPr>
          <a:lstStyle>
            <a:lvl1pPr marL="914400" lvl="0" indent="-609600" rtl="0">
              <a:lnSpc>
                <a:spcPct val="100000"/>
              </a:lnSpc>
              <a:spcBef>
                <a:spcPts val="0"/>
              </a:spcBef>
              <a:spcAft>
                <a:spcPts val="0"/>
              </a:spcAft>
              <a:buClr>
                <a:schemeClr val="accent5"/>
              </a:buClr>
              <a:buSzPts val="1200"/>
              <a:buChar char="●"/>
              <a:defRPr sz="3200"/>
            </a:lvl1pPr>
            <a:lvl2pPr marL="1828800" lvl="1" indent="-635000" rtl="0">
              <a:spcBef>
                <a:spcPts val="0"/>
              </a:spcBef>
              <a:spcAft>
                <a:spcPts val="0"/>
              </a:spcAft>
              <a:buSzPts val="1400"/>
              <a:buChar char="○"/>
              <a:defRPr/>
            </a:lvl2pPr>
            <a:lvl3pPr marL="2743200" lvl="2" indent="-635000" rtl="0">
              <a:spcBef>
                <a:spcPts val="0"/>
              </a:spcBef>
              <a:spcAft>
                <a:spcPts val="0"/>
              </a:spcAft>
              <a:buSzPts val="1400"/>
              <a:buChar char="■"/>
              <a:defRPr/>
            </a:lvl3pPr>
            <a:lvl4pPr marL="3657600" lvl="3" indent="-635000" rtl="0">
              <a:spcBef>
                <a:spcPts val="0"/>
              </a:spcBef>
              <a:spcAft>
                <a:spcPts val="0"/>
              </a:spcAft>
              <a:buSzPts val="1400"/>
              <a:buChar char="●"/>
              <a:defRPr/>
            </a:lvl4pPr>
            <a:lvl5pPr marL="4572000" lvl="4" indent="-635000" rtl="0">
              <a:spcBef>
                <a:spcPts val="0"/>
              </a:spcBef>
              <a:spcAft>
                <a:spcPts val="0"/>
              </a:spcAft>
              <a:buSzPts val="1400"/>
              <a:buChar char="○"/>
              <a:defRPr/>
            </a:lvl5pPr>
            <a:lvl6pPr marL="5486400" lvl="5" indent="-635000" rtl="0">
              <a:spcBef>
                <a:spcPts val="0"/>
              </a:spcBef>
              <a:spcAft>
                <a:spcPts val="0"/>
              </a:spcAft>
              <a:buSzPts val="1400"/>
              <a:buChar char="■"/>
              <a:defRPr/>
            </a:lvl6pPr>
            <a:lvl7pPr marL="6400800" lvl="6" indent="-635000" rtl="0">
              <a:spcBef>
                <a:spcPts val="0"/>
              </a:spcBef>
              <a:spcAft>
                <a:spcPts val="0"/>
              </a:spcAft>
              <a:buSzPts val="1400"/>
              <a:buChar char="●"/>
              <a:defRPr/>
            </a:lvl7pPr>
            <a:lvl8pPr marL="7315200" lvl="7" indent="-635000" rtl="0">
              <a:spcBef>
                <a:spcPts val="0"/>
              </a:spcBef>
              <a:spcAft>
                <a:spcPts val="0"/>
              </a:spcAft>
              <a:buSzPts val="1400"/>
              <a:buChar char="○"/>
              <a:defRPr/>
            </a:lvl8pPr>
            <a:lvl9pPr marL="8229600" lvl="8" indent="-635000" rtl="0">
              <a:spcBef>
                <a:spcPts val="0"/>
              </a:spcBef>
              <a:spcAft>
                <a:spcPts val="0"/>
              </a:spcAft>
              <a:buSzPts val="1400"/>
              <a:buChar char="■"/>
              <a:defRPr/>
            </a:lvl9pPr>
          </a:lstStyle>
          <a:p>
            <a:pPr lvl="0"/>
            <a:r>
              <a:rPr lang="fr-FR"/>
              <a:t>Cliquez pour modifier les styles du texte du masque</a:t>
            </a:r>
          </a:p>
        </p:txBody>
      </p:sp>
      <p:sp>
        <p:nvSpPr>
          <p:cNvPr id="96" name="Google Shape;96;p9"/>
          <p:cNvSpPr/>
          <p:nvPr/>
        </p:nvSpPr>
        <p:spPr>
          <a:xfrm>
            <a:off x="16194782"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7" name="Google Shape;97;p9"/>
          <p:cNvSpPr/>
          <p:nvPr/>
        </p:nvSpPr>
        <p:spPr>
          <a:xfrm rot="5400000">
            <a:off x="7112203"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8" name="Google Shape;98;p9"/>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9" name="Google Shape;99;p9"/>
          <p:cNvSpPr/>
          <p:nvPr/>
        </p:nvSpPr>
        <p:spPr>
          <a:xfrm rot="-8100000">
            <a:off x="15956498"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0" name="Google Shape;100;p9"/>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1" name="Google Shape;101;p9"/>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2" name="Google Shape;102;p9"/>
          <p:cNvSpPr/>
          <p:nvPr/>
        </p:nvSpPr>
        <p:spPr>
          <a:xfrm rot="-8100000">
            <a:off x="16158707"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3" name="Google Shape;103;p9"/>
          <p:cNvSpPr/>
          <p:nvPr/>
        </p:nvSpPr>
        <p:spPr>
          <a:xfrm>
            <a:off x="16783050" y="8815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4" name="Google Shape;104;p9"/>
          <p:cNvSpPr/>
          <p:nvPr/>
        </p:nvSpPr>
        <p:spPr>
          <a:xfrm>
            <a:off x="8585750" y="9430876"/>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373646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5"/>
        <p:cNvGrpSpPr/>
        <p:nvPr/>
      </p:nvGrpSpPr>
      <p:grpSpPr>
        <a:xfrm>
          <a:off x="0" y="0"/>
          <a:ext cx="0" cy="0"/>
          <a:chOff x="0" y="0"/>
          <a:chExt cx="0" cy="0"/>
        </a:xfrm>
      </p:grpSpPr>
      <p:sp>
        <p:nvSpPr>
          <p:cNvPr id="106" name="Google Shape;106;p10"/>
          <p:cNvSpPr txBox="1">
            <a:spLocks noGrp="1"/>
          </p:cNvSpPr>
          <p:nvPr>
            <p:ph type="title"/>
          </p:nvPr>
        </p:nvSpPr>
        <p:spPr>
          <a:xfrm>
            <a:off x="6114900" y="1219200"/>
            <a:ext cx="6972600" cy="4990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8000">
                <a:solidFill>
                  <a:schemeClr val="accent4"/>
                </a:solidFill>
              </a:defRPr>
            </a:lvl1pPr>
            <a:lvl2pPr lvl="1" rtl="0">
              <a:spcBef>
                <a:spcPts val="0"/>
              </a:spcBef>
              <a:spcAft>
                <a:spcPts val="0"/>
              </a:spcAft>
              <a:buSzPts val="4800"/>
              <a:buNone/>
              <a:defRPr sz="9600"/>
            </a:lvl2pPr>
            <a:lvl3pPr lvl="2" rtl="0">
              <a:spcBef>
                <a:spcPts val="0"/>
              </a:spcBef>
              <a:spcAft>
                <a:spcPts val="0"/>
              </a:spcAft>
              <a:buSzPts val="4800"/>
              <a:buNone/>
              <a:defRPr sz="9600"/>
            </a:lvl3pPr>
            <a:lvl4pPr lvl="3" rtl="0">
              <a:spcBef>
                <a:spcPts val="0"/>
              </a:spcBef>
              <a:spcAft>
                <a:spcPts val="0"/>
              </a:spcAft>
              <a:buSzPts val="4800"/>
              <a:buNone/>
              <a:defRPr sz="9600"/>
            </a:lvl4pPr>
            <a:lvl5pPr lvl="4" rtl="0">
              <a:spcBef>
                <a:spcPts val="0"/>
              </a:spcBef>
              <a:spcAft>
                <a:spcPts val="0"/>
              </a:spcAft>
              <a:buSzPts val="4800"/>
              <a:buNone/>
              <a:defRPr sz="9600"/>
            </a:lvl5pPr>
            <a:lvl6pPr lvl="5" rtl="0">
              <a:spcBef>
                <a:spcPts val="0"/>
              </a:spcBef>
              <a:spcAft>
                <a:spcPts val="0"/>
              </a:spcAft>
              <a:buSzPts val="4800"/>
              <a:buNone/>
              <a:defRPr sz="9600"/>
            </a:lvl6pPr>
            <a:lvl7pPr lvl="6" rtl="0">
              <a:spcBef>
                <a:spcPts val="0"/>
              </a:spcBef>
              <a:spcAft>
                <a:spcPts val="0"/>
              </a:spcAft>
              <a:buSzPts val="4800"/>
              <a:buNone/>
              <a:defRPr sz="9600"/>
            </a:lvl7pPr>
            <a:lvl8pPr lvl="7" rtl="0">
              <a:spcBef>
                <a:spcPts val="0"/>
              </a:spcBef>
              <a:spcAft>
                <a:spcPts val="0"/>
              </a:spcAft>
              <a:buSzPts val="4800"/>
              <a:buNone/>
              <a:defRPr sz="9600"/>
            </a:lvl8pPr>
            <a:lvl9pPr lvl="8" rtl="0">
              <a:spcBef>
                <a:spcPts val="0"/>
              </a:spcBef>
              <a:spcAft>
                <a:spcPts val="0"/>
              </a:spcAft>
              <a:buSzPts val="4800"/>
              <a:buNone/>
              <a:defRPr sz="9600"/>
            </a:lvl9pPr>
          </a:lstStyle>
          <a:p>
            <a:r>
              <a:rPr lang="fr-FR"/>
              <a:t>Modifiez le style du titre</a:t>
            </a:r>
            <a:endParaRPr/>
          </a:p>
        </p:txBody>
      </p:sp>
    </p:spTree>
    <p:extLst>
      <p:ext uri="{BB962C8B-B14F-4D97-AF65-F5344CB8AC3E}">
        <p14:creationId xmlns:p14="http://schemas.microsoft.com/office/powerpoint/2010/main" val="2887867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85C9D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342524"/>
              </a:buClr>
              <a:buSzPts val="2800"/>
              <a:buFont typeface="Alegreya Sans SC"/>
              <a:buNone/>
              <a:defRPr sz="2800" b="1">
                <a:solidFill>
                  <a:srgbClr val="342524"/>
                </a:solidFill>
                <a:latin typeface="Alegreya Sans SC"/>
                <a:ea typeface="Alegreya Sans SC"/>
                <a:cs typeface="Alegreya Sans SC"/>
                <a:sym typeface="Alegreya Sans SC"/>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232E44"/>
              </a:buClr>
              <a:buSzPts val="1800"/>
              <a:buFont typeface="Roboto Condensed"/>
              <a:buChar char="●"/>
              <a:defRPr sz="1800">
                <a:solidFill>
                  <a:srgbClr val="232E44"/>
                </a:solidFill>
                <a:latin typeface="Roboto Condensed"/>
                <a:ea typeface="Roboto Condensed"/>
                <a:cs typeface="Roboto Condensed"/>
                <a:sym typeface="Roboto Condensed"/>
              </a:defRPr>
            </a:lvl1pPr>
            <a:lvl2pPr marL="914400" lvl="1"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2pPr>
            <a:lvl3pPr marL="1371600" lvl="2"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3pPr>
            <a:lvl4pPr marL="1828800" lvl="3"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4pPr>
            <a:lvl5pPr marL="2286000" lvl="4"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5pPr>
            <a:lvl6pPr marL="2743200" lvl="5"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6pPr>
            <a:lvl7pPr marL="3200400" lvl="6"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7pPr>
            <a:lvl8pPr marL="3657600" lvl="7"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8pPr>
            <a:lvl9pPr marL="4114800" lvl="8"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3782397374"/>
      </p:ext>
    </p:extLst>
  </p:cSld>
  <p:clrMap bg1="lt1" tx1="dk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36"/>
        <p:cNvGrpSpPr/>
        <p:nvPr/>
      </p:nvGrpSpPr>
      <p:grpSpPr>
        <a:xfrm>
          <a:off x="0" y="0"/>
          <a:ext cx="0" cy="0"/>
          <a:chOff x="0" y="0"/>
          <a:chExt cx="0" cy="0"/>
        </a:xfrm>
      </p:grpSpPr>
      <p:sp>
        <p:nvSpPr>
          <p:cNvPr id="337" name="Google Shape;337;p30"/>
          <p:cNvSpPr txBox="1">
            <a:spLocks noGrp="1"/>
          </p:cNvSpPr>
          <p:nvPr>
            <p:ph type="title"/>
          </p:nvPr>
        </p:nvSpPr>
        <p:spPr>
          <a:xfrm>
            <a:off x="2136200" y="1866900"/>
            <a:ext cx="14094600" cy="964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38" name="Google Shape;338;p30"/>
          <p:cNvSpPr txBox="1">
            <a:spLocks noGrp="1"/>
          </p:cNvSpPr>
          <p:nvPr>
            <p:ph type="body" idx="1"/>
          </p:nvPr>
        </p:nvSpPr>
        <p:spPr>
          <a:xfrm>
            <a:off x="2136200" y="3390900"/>
            <a:ext cx="14094600" cy="5004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88457996"/>
      </p:ext>
    </p:extLst>
  </p:cSld>
  <p:clrMap bg1="lt1" tx1="dk1" bg2="dk2" tx2="lt2" accent1="accent1" accent2="accent2" accent3="accent3" accent4="accent4" accent5="accent5" accent6="accent6" hlink="hlink" folHlink="folHlink"/>
  <p:sldLayoutIdLst>
    <p:sldLayoutId id="2147483839"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3.png"/><Relationship Id="rId7"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bleu, matériel&#10;&#10;Description générée automatiquement">
            <a:extLst>
              <a:ext uri="{FF2B5EF4-FFF2-40B4-BE49-F238E27FC236}">
                <a16:creationId xmlns:a16="http://schemas.microsoft.com/office/drawing/2014/main" id="{6ADC175C-BF22-2E03-1FB4-D2CC1D36B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3109" y="-4578014"/>
            <a:ext cx="21065067" cy="16323526"/>
          </a:xfrm>
          <a:prstGeom prst="rect">
            <a:avLst/>
          </a:prstGeom>
        </p:spPr>
      </p:pic>
      <p:sp>
        <p:nvSpPr>
          <p:cNvPr id="5" name="Google Shape;345;p32">
            <a:extLst>
              <a:ext uri="{FF2B5EF4-FFF2-40B4-BE49-F238E27FC236}">
                <a16:creationId xmlns:a16="http://schemas.microsoft.com/office/drawing/2014/main" id="{26F1630B-8861-E183-F692-0B73061AF7AA}"/>
              </a:ext>
            </a:extLst>
          </p:cNvPr>
          <p:cNvSpPr txBox="1">
            <a:spLocks/>
          </p:cNvSpPr>
          <p:nvPr/>
        </p:nvSpPr>
        <p:spPr>
          <a:xfrm>
            <a:off x="8237623" y="4150896"/>
            <a:ext cx="11061029" cy="3448050"/>
          </a:xfrm>
          <a:prstGeom prst="rect">
            <a:avLst/>
          </a:prstGeom>
        </p:spPr>
        <p:txBody>
          <a:bodyPr spcFirstLastPara="1" wrap="square" lIns="91425" tIns="91425" rIns="91425" bIns="91425" anchor="b" anchorCtr="0">
            <a:noAutofit/>
          </a:bodyPr>
          <a:lstStyle>
            <a:lvl1pPr algn="l" defTabSz="1371600" rtl="0" eaLnBrk="1" latinLnBrk="0" hangingPunct="1">
              <a:lnSpc>
                <a:spcPct val="80000"/>
              </a:lnSpc>
              <a:spcBef>
                <a:spcPct val="0"/>
              </a:spcBef>
              <a:buNone/>
              <a:defRPr sz="7500" kern="1200" cap="all" spc="150" baseline="0">
                <a:solidFill>
                  <a:schemeClr val="tx1">
                    <a:lumMod val="95000"/>
                    <a:lumOff val="5000"/>
                  </a:schemeClr>
                </a:solidFill>
                <a:latin typeface="+mj-lt"/>
                <a:ea typeface="+mj-ea"/>
                <a:cs typeface="+mj-cs"/>
              </a:defRPr>
            </a:lvl1pPr>
          </a:lstStyle>
          <a:p>
            <a:pPr>
              <a:spcBef>
                <a:spcPts val="0"/>
              </a:spcBef>
            </a:pPr>
            <a:r>
              <a:rPr lang="fr-FR" sz="6600" b="1" dirty="0">
                <a:solidFill>
                  <a:srgbClr val="342524"/>
                </a:solidFill>
                <a:latin typeface="Avenir Next LT Pro" panose="020B0504020202020204" pitchFamily="34" charset="0"/>
              </a:rPr>
              <a:t>COVID-</a:t>
            </a:r>
            <a:r>
              <a:rPr lang="fr-FR" sz="6600" b="1" dirty="0">
                <a:solidFill>
                  <a:srgbClr val="0070C0"/>
                </a:solidFill>
                <a:latin typeface="Avenir Next LT Pro" panose="020B0504020202020204" pitchFamily="34" charset="0"/>
              </a:rPr>
              <a:t>19</a:t>
            </a:r>
            <a:r>
              <a:rPr lang="fr-FR" sz="6600" b="1" dirty="0">
                <a:solidFill>
                  <a:schemeClr val="lt1"/>
                </a:solidFill>
                <a:latin typeface="Avenir Next LT Pro" panose="020B0504020202020204" pitchFamily="34" charset="0"/>
              </a:rPr>
              <a:t> </a:t>
            </a:r>
            <a:br>
              <a:rPr lang="fr-FR" sz="6600" b="1" dirty="0">
                <a:solidFill>
                  <a:schemeClr val="lt1"/>
                </a:solidFill>
                <a:latin typeface="Avenir Next LT Pro" panose="020B0504020202020204" pitchFamily="34" charset="0"/>
              </a:rPr>
            </a:br>
            <a:r>
              <a:rPr lang="fr-FR" sz="6600" b="1" dirty="0">
                <a:solidFill>
                  <a:srgbClr val="342524"/>
                </a:solidFill>
                <a:latin typeface="Avenir Next LT Pro" panose="020B0504020202020204" pitchFamily="34" charset="0"/>
                <a:cs typeface="Alegreya Sans SC" panose="020B0604020202020204" charset="0"/>
              </a:rPr>
              <a:t>PROPAGATION</a:t>
            </a:r>
            <a:r>
              <a:rPr lang="fr-FR" sz="6600" b="1" dirty="0">
                <a:solidFill>
                  <a:srgbClr val="342524"/>
                </a:solidFill>
                <a:latin typeface="Avenir Next LT Pro" panose="020B0504020202020204" pitchFamily="34" charset="0"/>
              </a:rPr>
              <a:t> EN FRANCE</a:t>
            </a:r>
            <a:endParaRPr lang="fr-FR" sz="7200" b="1" dirty="0">
              <a:solidFill>
                <a:srgbClr val="342524"/>
              </a:solidFill>
              <a:latin typeface="Avenir Next LT Pro" panose="020B0504020202020204" pitchFamily="34" charset="0"/>
            </a:endParaRPr>
          </a:p>
        </p:txBody>
      </p:sp>
      <p:sp>
        <p:nvSpPr>
          <p:cNvPr id="6" name="Google Shape;346;p32">
            <a:extLst>
              <a:ext uri="{FF2B5EF4-FFF2-40B4-BE49-F238E27FC236}">
                <a16:creationId xmlns:a16="http://schemas.microsoft.com/office/drawing/2014/main" id="{1F72ED6A-A44E-8E57-367C-485866097602}"/>
              </a:ext>
            </a:extLst>
          </p:cNvPr>
          <p:cNvSpPr txBox="1">
            <a:spLocks/>
          </p:cNvSpPr>
          <p:nvPr/>
        </p:nvSpPr>
        <p:spPr>
          <a:xfrm>
            <a:off x="8237624" y="7598946"/>
            <a:ext cx="7696200" cy="914400"/>
          </a:xfrm>
          <a:prstGeom prst="rect">
            <a:avLst/>
          </a:prstGeom>
        </p:spPr>
        <p:txBody>
          <a:bodyPr spcFirstLastPara="1" wrap="square" lIns="91425" tIns="91425" rIns="91425" bIns="91425" anchor="t" anchorCtr="0">
            <a:noAutofit/>
          </a:bodyPr>
          <a:lstStyle>
            <a:lvl1pPr marL="137160" indent="-137160" algn="l" defTabSz="1371600" rtl="0" eaLnBrk="1" latinLnBrk="0" hangingPunct="1">
              <a:lnSpc>
                <a:spcPct val="90000"/>
              </a:lnSpc>
              <a:spcBef>
                <a:spcPts val="1800"/>
              </a:spcBef>
              <a:spcAft>
                <a:spcPts val="300"/>
              </a:spcAft>
              <a:buClr>
                <a:schemeClr val="accent1"/>
              </a:buClr>
              <a:buSzPct val="100000"/>
              <a:buFont typeface="Tw Cen MT" panose="020B0602020104020603" pitchFamily="34" charset="0"/>
              <a:buChar char=" "/>
              <a:defRPr sz="3300" kern="1200">
                <a:solidFill>
                  <a:schemeClr val="tx1"/>
                </a:solidFill>
                <a:latin typeface="+mn-lt"/>
                <a:ea typeface="+mn-ea"/>
                <a:cs typeface="+mn-cs"/>
              </a:defRPr>
            </a:lvl1pPr>
            <a:lvl2pPr marL="39776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700" kern="1200">
                <a:solidFill>
                  <a:schemeClr val="tx1"/>
                </a:solidFill>
                <a:latin typeface="+mn-lt"/>
                <a:ea typeface="+mn-ea"/>
                <a:cs typeface="+mn-cs"/>
              </a:defRPr>
            </a:lvl2pPr>
            <a:lvl3pPr marL="6720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3pPr>
            <a:lvl4pPr marL="89154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4pPr>
            <a:lvl5pPr marL="116586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5pPr>
            <a:lvl6pPr marL="137160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6pPr>
            <a:lvl7pPr marL="1591056"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7pPr>
            <a:lvl8pPr marL="1824228"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8pPr>
            <a:lvl9pPr marL="20436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9pPr>
          </a:lstStyle>
          <a:p>
            <a:pPr marL="0" indent="0">
              <a:spcBef>
                <a:spcPts val="0"/>
              </a:spcBef>
              <a:spcAft>
                <a:spcPts val="0"/>
              </a:spcAft>
              <a:buFont typeface="Tw Cen MT" panose="020B0602020104020603" pitchFamily="34" charset="0"/>
              <a:buNone/>
            </a:pPr>
            <a:r>
              <a:rPr lang="en-GB" sz="3200" b="1" dirty="0">
                <a:solidFill>
                  <a:srgbClr val="232E44"/>
                </a:solidFill>
                <a:latin typeface="Avenir Next LT Pro" panose="020B0504020202020204" pitchFamily="34" charset="0"/>
              </a:rPr>
              <a:t>Une analyse post-</a:t>
            </a:r>
            <a:r>
              <a:rPr lang="en-GB" sz="3200" b="1" dirty="0" err="1">
                <a:solidFill>
                  <a:srgbClr val="232E44"/>
                </a:solidFill>
                <a:latin typeface="Avenir Next LT Pro" panose="020B0504020202020204" pitchFamily="34" charset="0"/>
              </a:rPr>
              <a:t>pandémique</a:t>
            </a:r>
            <a:r>
              <a:rPr lang="en-GB" sz="3200" b="1" dirty="0">
                <a:solidFill>
                  <a:srgbClr val="232E44"/>
                </a:solidFill>
                <a:latin typeface="Avenir Next LT Pro" panose="020B0504020202020204" pitchFamily="34" charset="0"/>
              </a:rPr>
              <a:t> pour </a:t>
            </a:r>
            <a:r>
              <a:rPr lang="en-GB" sz="3200" b="1" dirty="0" err="1">
                <a:solidFill>
                  <a:srgbClr val="232E44"/>
                </a:solidFill>
                <a:latin typeface="Avenir Next LT Pro" panose="020B0504020202020204" pitchFamily="34" charset="0"/>
              </a:rPr>
              <a:t>anticiper</a:t>
            </a:r>
            <a:r>
              <a:rPr lang="en-GB" sz="3200" b="1" dirty="0">
                <a:solidFill>
                  <a:srgbClr val="232E44"/>
                </a:solidFill>
                <a:latin typeface="Avenir Next LT Pro" panose="020B0504020202020204" pitchFamily="34" charset="0"/>
              </a:rPr>
              <a:t> les </a:t>
            </a:r>
            <a:r>
              <a:rPr lang="en-GB" sz="3200" b="1" dirty="0" err="1">
                <a:solidFill>
                  <a:srgbClr val="232E44"/>
                </a:solidFill>
                <a:latin typeface="Avenir Next LT Pro" panose="020B0504020202020204" pitchFamily="34" charset="0"/>
              </a:rPr>
              <a:t>futurs</a:t>
            </a:r>
            <a:r>
              <a:rPr lang="en-GB" sz="3200" b="1" dirty="0">
                <a:solidFill>
                  <a:srgbClr val="232E44"/>
                </a:solidFill>
                <a:latin typeface="Avenir Next LT Pro" panose="020B0504020202020204" pitchFamily="34" charset="0"/>
              </a:rPr>
              <a:t> crises </a:t>
            </a:r>
            <a:r>
              <a:rPr lang="en-GB" sz="3200" b="1" dirty="0" err="1">
                <a:solidFill>
                  <a:srgbClr val="232E44"/>
                </a:solidFill>
                <a:latin typeface="Avenir Next LT Pro" panose="020B0504020202020204" pitchFamily="34" charset="0"/>
              </a:rPr>
              <a:t>sanitaires</a:t>
            </a:r>
            <a:endParaRPr lang="fr-FR" sz="3200" b="1" dirty="0">
              <a:solidFill>
                <a:srgbClr val="232E44"/>
              </a:solidFill>
              <a:latin typeface="Avenir Next LT Pro" panose="020B0504020202020204" pitchFamily="34" charset="0"/>
            </a:endParaRPr>
          </a:p>
        </p:txBody>
      </p:sp>
      <p:pic>
        <p:nvPicPr>
          <p:cNvPr id="3074" name="Picture 2">
            <a:extLst>
              <a:ext uri="{FF2B5EF4-FFF2-40B4-BE49-F238E27FC236}">
                <a16:creationId xmlns:a16="http://schemas.microsoft.com/office/drawing/2014/main" id="{A50A504B-8A4A-24AD-A294-74C888670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286" y="3908259"/>
            <a:ext cx="4876800" cy="4876800"/>
          </a:xfrm>
          <a:prstGeom prst="rect">
            <a:avLst/>
          </a:prstGeom>
          <a:noFill/>
          <a:ln>
            <a:solidFill>
              <a:schemeClr val="accent2">
                <a:lumMod val="40000"/>
                <a:lumOff val="60000"/>
              </a:schemeClr>
            </a:solidFill>
          </a:ln>
          <a:extLst>
            <a:ext uri="{909E8E84-426E-40DD-AFC4-6F175D3DCCD1}">
              <a14:hiddenFill xmlns:a14="http://schemas.microsoft.com/office/drawing/2010/main">
                <a:solidFill>
                  <a:srgbClr val="FFFFFF"/>
                </a:solidFill>
              </a14:hiddenFill>
            </a:ext>
          </a:extLst>
        </p:spPr>
      </p:pic>
      <p:cxnSp>
        <p:nvCxnSpPr>
          <p:cNvPr id="3" name="Connecteur droit 2">
            <a:extLst>
              <a:ext uri="{FF2B5EF4-FFF2-40B4-BE49-F238E27FC236}">
                <a16:creationId xmlns:a16="http://schemas.microsoft.com/office/drawing/2014/main" id="{8B114A3D-392E-DB13-09F0-D491FF305955}"/>
              </a:ext>
            </a:extLst>
          </p:cNvPr>
          <p:cNvCxnSpPr/>
          <p:nvPr/>
        </p:nvCxnSpPr>
        <p:spPr>
          <a:xfrm>
            <a:off x="7652086" y="8791075"/>
            <a:ext cx="9509760"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681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Frameworks </a:t>
            </a:r>
            <a:r>
              <a:rPr lang="en-US" sz="6000" u="none" dirty="0" err="1">
                <a:solidFill>
                  <a:schemeClr val="accent3">
                    <a:lumMod val="50000"/>
                  </a:schemeClr>
                </a:solidFill>
                <a:latin typeface="Fira Sans Medium Bold"/>
              </a:rPr>
              <a:t>proposés</a:t>
            </a:r>
            <a:r>
              <a:rPr lang="en-US" sz="6000" u="none" dirty="0">
                <a:solidFill>
                  <a:schemeClr val="accent3">
                    <a:lumMod val="50000"/>
                  </a:schemeClr>
                </a:solidFill>
                <a:latin typeface="Fira Sans Medium Bold"/>
              </a:rPr>
              <a:t>:</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2" name="Group 719">
            <a:extLst>
              <a:ext uri="{FF2B5EF4-FFF2-40B4-BE49-F238E27FC236}">
                <a16:creationId xmlns:a16="http://schemas.microsoft.com/office/drawing/2014/main" id="{DC589A4E-A245-6B3E-9CF8-F4251C788484}"/>
              </a:ext>
            </a:extLst>
          </p:cNvPr>
          <p:cNvGrpSpPr/>
          <p:nvPr/>
        </p:nvGrpSpPr>
        <p:grpSpPr>
          <a:xfrm>
            <a:off x="2514600" y="3981450"/>
            <a:ext cx="8981125" cy="1836967"/>
            <a:chOff x="-835620" y="25775"/>
            <a:chExt cx="5005851" cy="1152963"/>
          </a:xfrm>
          <a:solidFill>
            <a:schemeClr val="accent1">
              <a:lumMod val="50000"/>
            </a:schemeClr>
          </a:solidFill>
        </p:grpSpPr>
        <p:sp>
          <p:nvSpPr>
            <p:cNvPr id="4" name="Shape 712">
              <a:extLst>
                <a:ext uri="{FF2B5EF4-FFF2-40B4-BE49-F238E27FC236}">
                  <a16:creationId xmlns:a16="http://schemas.microsoft.com/office/drawing/2014/main" id="{ED15F191-072F-BB0E-D64E-ED4F9F95AA30}"/>
                </a:ext>
              </a:extLst>
            </p:cNvPr>
            <p:cNvSpPr/>
            <p:nvPr/>
          </p:nvSpPr>
          <p:spPr>
            <a:xfrm flipH="1">
              <a:off x="-21759" y="192453"/>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dirty="0"/>
                <a:t> </a:t>
              </a:r>
              <a:r>
                <a:rPr lang="fr-FR" altLang="fr-FR" sz="4000" b="1" dirty="0">
                  <a:solidFill>
                    <a:schemeClr val="bg1"/>
                  </a:solidFill>
                </a:rPr>
                <a:t>Données</a:t>
              </a:r>
              <a:endParaRPr lang="fr-FR" altLang="fr-FR" sz="3200" b="1" dirty="0">
                <a:solidFill>
                  <a:schemeClr val="bg1"/>
                </a:solidFill>
              </a:endParaRPr>
            </a:p>
          </p:txBody>
        </p:sp>
        <p:grpSp>
          <p:nvGrpSpPr>
            <p:cNvPr id="5" name="Group 716">
              <a:extLst>
                <a:ext uri="{FF2B5EF4-FFF2-40B4-BE49-F238E27FC236}">
                  <a16:creationId xmlns:a16="http://schemas.microsoft.com/office/drawing/2014/main" id="{A1BF85A9-3421-ADD6-1E9D-D9E8C625C4CA}"/>
                </a:ext>
              </a:extLst>
            </p:cNvPr>
            <p:cNvGrpSpPr/>
            <p:nvPr/>
          </p:nvGrpSpPr>
          <p:grpSpPr>
            <a:xfrm>
              <a:off x="-835620" y="25775"/>
              <a:ext cx="812894" cy="1152963"/>
              <a:chOff x="-5027581" y="25776"/>
              <a:chExt cx="812890" cy="1152960"/>
            </a:xfrm>
            <a:grpFill/>
          </p:grpSpPr>
          <p:sp>
            <p:nvSpPr>
              <p:cNvPr id="6" name="Shape 713">
                <a:extLst>
                  <a:ext uri="{FF2B5EF4-FFF2-40B4-BE49-F238E27FC236}">
                    <a16:creationId xmlns:a16="http://schemas.microsoft.com/office/drawing/2014/main" id="{A56D951D-CE63-A192-0324-5DD8797F5351}"/>
                  </a:ext>
                </a:extLst>
              </p:cNvPr>
              <p:cNvSpPr/>
              <p:nvPr/>
            </p:nvSpPr>
            <p:spPr>
              <a:xfrm flipH="1">
                <a:off x="-5027581" y="191433"/>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7" name="Shape 714">
                <a:extLst>
                  <a:ext uri="{FF2B5EF4-FFF2-40B4-BE49-F238E27FC236}">
                    <a16:creationId xmlns:a16="http://schemas.microsoft.com/office/drawing/2014/main" id="{C6723808-A59B-F94C-85F3-258AE5DB54FF}"/>
                  </a:ext>
                </a:extLst>
              </p:cNvPr>
              <p:cNvSpPr/>
              <p:nvPr/>
            </p:nvSpPr>
            <p:spPr>
              <a:xfrm flipH="1">
                <a:off x="-4629054" y="192454"/>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solidFill>
                  <a:schemeClr val="bg1">
                    <a:lumMod val="95000"/>
                  </a:schemeClr>
                </a:solid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1</a:t>
                </a:r>
              </a:p>
            </p:txBody>
          </p:sp>
          <p:sp>
            <p:nvSpPr>
              <p:cNvPr id="9" name="Shape 715">
                <a:extLst>
                  <a:ext uri="{FF2B5EF4-FFF2-40B4-BE49-F238E27FC236}">
                    <a16:creationId xmlns:a16="http://schemas.microsoft.com/office/drawing/2014/main" id="{2316AAD7-77F2-2667-C80E-534E373958FC}"/>
                  </a:ext>
                </a:extLst>
              </p:cNvPr>
              <p:cNvSpPr/>
              <p:nvPr/>
            </p:nvSpPr>
            <p:spPr>
              <a:xfrm flipH="1">
                <a:off x="-5019257" y="25776"/>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a:p>
            </p:txBody>
          </p:sp>
        </p:grpSp>
      </p:grpSp>
      <p:grpSp>
        <p:nvGrpSpPr>
          <p:cNvPr id="10" name="Group 719">
            <a:extLst>
              <a:ext uri="{FF2B5EF4-FFF2-40B4-BE49-F238E27FC236}">
                <a16:creationId xmlns:a16="http://schemas.microsoft.com/office/drawing/2014/main" id="{2E25ECA3-95ED-52D2-8B47-359CEE6C1FD4}"/>
              </a:ext>
            </a:extLst>
          </p:cNvPr>
          <p:cNvGrpSpPr/>
          <p:nvPr/>
        </p:nvGrpSpPr>
        <p:grpSpPr>
          <a:xfrm>
            <a:off x="3169931" y="5308889"/>
            <a:ext cx="9238992" cy="1836964"/>
            <a:chOff x="-833446" y="5937"/>
            <a:chExt cx="5026728" cy="1152962"/>
          </a:xfrm>
          <a:solidFill>
            <a:schemeClr val="accent1">
              <a:lumMod val="75000"/>
            </a:schemeClr>
          </a:solidFill>
        </p:grpSpPr>
        <p:sp>
          <p:nvSpPr>
            <p:cNvPr id="11" name="Shape 712">
              <a:extLst>
                <a:ext uri="{FF2B5EF4-FFF2-40B4-BE49-F238E27FC236}">
                  <a16:creationId xmlns:a16="http://schemas.microsoft.com/office/drawing/2014/main" id="{E697B01E-5A46-5E31-33F7-82C6B6A16409}"/>
                </a:ext>
              </a:extLst>
            </p:cNvPr>
            <p:cNvSpPr/>
            <p:nvPr/>
          </p:nvSpPr>
          <p:spPr>
            <a:xfrm flipH="1">
              <a:off x="1292" y="166678"/>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b="1" dirty="0">
                  <a:solidFill>
                    <a:schemeClr val="bg1"/>
                  </a:solidFill>
                </a:rPr>
                <a:t>  Problématique</a:t>
              </a:r>
              <a:endParaRPr lang="fr-FR" altLang="fr-FR" sz="4400" b="1" dirty="0">
                <a:solidFill>
                  <a:schemeClr val="bg1"/>
                </a:solidFill>
              </a:endParaRPr>
            </a:p>
          </p:txBody>
        </p:sp>
        <p:grpSp>
          <p:nvGrpSpPr>
            <p:cNvPr id="15" name="Group 716">
              <a:extLst>
                <a:ext uri="{FF2B5EF4-FFF2-40B4-BE49-F238E27FC236}">
                  <a16:creationId xmlns:a16="http://schemas.microsoft.com/office/drawing/2014/main" id="{DCBC7548-0AEF-5773-3BD1-461AA9332805}"/>
                </a:ext>
              </a:extLst>
            </p:cNvPr>
            <p:cNvGrpSpPr/>
            <p:nvPr/>
          </p:nvGrpSpPr>
          <p:grpSpPr>
            <a:xfrm>
              <a:off x="-833446" y="5937"/>
              <a:ext cx="816369" cy="1152962"/>
              <a:chOff x="-5025406" y="5938"/>
              <a:chExt cx="816365" cy="1152959"/>
            </a:xfrm>
            <a:grpFill/>
          </p:grpSpPr>
          <p:sp>
            <p:nvSpPr>
              <p:cNvPr id="16" name="Shape 713">
                <a:extLst>
                  <a:ext uri="{FF2B5EF4-FFF2-40B4-BE49-F238E27FC236}">
                    <a16:creationId xmlns:a16="http://schemas.microsoft.com/office/drawing/2014/main" id="{5AEF6B17-25F5-B86D-479C-47889ECA3DB3}"/>
                  </a:ext>
                </a:extLst>
              </p:cNvPr>
              <p:cNvSpPr/>
              <p:nvPr/>
            </p:nvSpPr>
            <p:spPr>
              <a:xfrm flipH="1">
                <a:off x="-502540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17" name="Shape 714">
                <a:extLst>
                  <a:ext uri="{FF2B5EF4-FFF2-40B4-BE49-F238E27FC236}">
                    <a16:creationId xmlns:a16="http://schemas.microsoft.com/office/drawing/2014/main" id="{13FE2DC9-DE3B-F4B9-D106-B63A5109BCA5}"/>
                  </a:ext>
                </a:extLst>
              </p:cNvPr>
              <p:cNvSpPr/>
              <p:nvPr/>
            </p:nvSpPr>
            <p:spPr>
              <a:xfrm flipH="1">
                <a:off x="-461132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no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2</a:t>
                </a:r>
              </a:p>
            </p:txBody>
          </p:sp>
          <p:sp>
            <p:nvSpPr>
              <p:cNvPr id="18" name="Shape 715">
                <a:extLst>
                  <a:ext uri="{FF2B5EF4-FFF2-40B4-BE49-F238E27FC236}">
                    <a16:creationId xmlns:a16="http://schemas.microsoft.com/office/drawing/2014/main" id="{422F6838-3697-6CC3-E895-1681C5389A3A}"/>
                  </a:ext>
                </a:extLst>
              </p:cNvPr>
              <p:cNvSpPr/>
              <p:nvPr/>
            </p:nvSpPr>
            <p:spPr>
              <a:xfrm flipH="1">
                <a:off x="-5025406" y="5938"/>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dirty="0"/>
              </a:p>
            </p:txBody>
          </p:sp>
        </p:grpSp>
      </p:grpSp>
      <p:sp>
        <p:nvSpPr>
          <p:cNvPr id="19" name="ZoneTexte 18">
            <a:extLst>
              <a:ext uri="{FF2B5EF4-FFF2-40B4-BE49-F238E27FC236}">
                <a16:creationId xmlns:a16="http://schemas.microsoft.com/office/drawing/2014/main" id="{2CB99639-4986-9C10-2BE7-BE2F7E7A8BBF}"/>
              </a:ext>
            </a:extLst>
          </p:cNvPr>
          <p:cNvSpPr txBox="1"/>
          <p:nvPr/>
        </p:nvSpPr>
        <p:spPr>
          <a:xfrm>
            <a:off x="3909324" y="2457450"/>
            <a:ext cx="9006576" cy="523220"/>
          </a:xfrm>
          <a:prstGeom prst="rect">
            <a:avLst/>
          </a:prstGeom>
          <a:noFill/>
        </p:spPr>
        <p:txBody>
          <a:bodyPr wrap="square" rtlCol="0">
            <a:spAutoFit/>
          </a:bodyPr>
          <a:lstStyle/>
          <a:p>
            <a:r>
              <a:rPr lang="en-GB" sz="2800" dirty="0">
                <a:solidFill>
                  <a:srgbClr val="FF0000"/>
                </a:solidFill>
              </a:rPr>
              <a:t>U can use them as to define steps</a:t>
            </a:r>
            <a:endParaRPr lang="fr-FR" sz="2800" dirty="0">
              <a:solidFill>
                <a:srgbClr val="FF0000"/>
              </a:solidFill>
            </a:endParaRPr>
          </a:p>
        </p:txBody>
      </p:sp>
    </p:spTree>
    <p:extLst>
      <p:ext uri="{BB962C8B-B14F-4D97-AF65-F5344CB8AC3E}">
        <p14:creationId xmlns:p14="http://schemas.microsoft.com/office/powerpoint/2010/main" val="3117660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Frameworks </a:t>
            </a:r>
            <a:r>
              <a:rPr lang="en-US" sz="6000" u="none" dirty="0" err="1">
                <a:solidFill>
                  <a:schemeClr val="accent3">
                    <a:lumMod val="50000"/>
                  </a:schemeClr>
                </a:solidFill>
                <a:latin typeface="Fira Sans Medium Bold"/>
              </a:rPr>
              <a:t>proposés</a:t>
            </a:r>
            <a:r>
              <a:rPr lang="en-US" sz="6000" u="none" dirty="0">
                <a:solidFill>
                  <a:schemeClr val="accent3">
                    <a:lumMod val="50000"/>
                  </a:schemeClr>
                </a:solidFill>
                <a:latin typeface="Fira Sans Medium Bold"/>
              </a:rPr>
              <a:t>:</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9" name="ZoneTexte 18">
            <a:extLst>
              <a:ext uri="{FF2B5EF4-FFF2-40B4-BE49-F238E27FC236}">
                <a16:creationId xmlns:a16="http://schemas.microsoft.com/office/drawing/2014/main" id="{2CB99639-4986-9C10-2BE7-BE2F7E7A8BBF}"/>
              </a:ext>
            </a:extLst>
          </p:cNvPr>
          <p:cNvSpPr txBox="1"/>
          <p:nvPr/>
        </p:nvSpPr>
        <p:spPr>
          <a:xfrm>
            <a:off x="4316250" y="1410635"/>
            <a:ext cx="9006576" cy="523220"/>
          </a:xfrm>
          <a:prstGeom prst="rect">
            <a:avLst/>
          </a:prstGeom>
          <a:noFill/>
        </p:spPr>
        <p:txBody>
          <a:bodyPr wrap="square" rtlCol="0">
            <a:spAutoFit/>
          </a:bodyPr>
          <a:lstStyle/>
          <a:p>
            <a:r>
              <a:rPr lang="en-GB" sz="2800" dirty="0">
                <a:solidFill>
                  <a:srgbClr val="FF0000"/>
                </a:solidFill>
              </a:rPr>
              <a:t>U can use them as to define steps</a:t>
            </a:r>
            <a:endParaRPr lang="fr-FR" sz="2800" dirty="0">
              <a:solidFill>
                <a:srgbClr val="FF0000"/>
              </a:solidFill>
            </a:endParaRPr>
          </a:p>
        </p:txBody>
      </p:sp>
      <p:grpSp>
        <p:nvGrpSpPr>
          <p:cNvPr id="20" name="Group 49">
            <a:extLst>
              <a:ext uri="{FF2B5EF4-FFF2-40B4-BE49-F238E27FC236}">
                <a16:creationId xmlns:a16="http://schemas.microsoft.com/office/drawing/2014/main" id="{3ED690E4-2D54-6585-E34A-C3D10CA8BA74}"/>
              </a:ext>
            </a:extLst>
          </p:cNvPr>
          <p:cNvGrpSpPr/>
          <p:nvPr/>
        </p:nvGrpSpPr>
        <p:grpSpPr>
          <a:xfrm>
            <a:off x="932347" y="2459658"/>
            <a:ext cx="16423310" cy="6359202"/>
            <a:chOff x="621564" y="1738924"/>
            <a:chExt cx="10948873" cy="4239468"/>
          </a:xfrm>
        </p:grpSpPr>
        <p:sp>
          <p:nvSpPr>
            <p:cNvPr id="21" name="Google Shape;1483;p42">
              <a:extLst>
                <a:ext uri="{FF2B5EF4-FFF2-40B4-BE49-F238E27FC236}">
                  <a16:creationId xmlns:a16="http://schemas.microsoft.com/office/drawing/2014/main" id="{377380AA-D9BB-43CE-5E37-E8764EFFC7E2}"/>
                </a:ext>
              </a:extLst>
            </p:cNvPr>
            <p:cNvSpPr/>
            <p:nvPr/>
          </p:nvSpPr>
          <p:spPr>
            <a:xfrm>
              <a:off x="9477306" y="1946294"/>
              <a:ext cx="2093131" cy="487146"/>
            </a:xfrm>
            <a:prstGeom prst="roundRect">
              <a:avLst>
                <a:gd name="adj" fmla="val 50000"/>
              </a:avLst>
            </a:prstGeom>
            <a:solidFill>
              <a:srgbClr val="FFFFFF"/>
            </a:solidFill>
            <a:ln w="28575" cap="flat" cmpd="sng">
              <a:solidFill>
                <a:schemeClr val="accent1"/>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Volume</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2" name="Google Shape;1484;p42">
              <a:extLst>
                <a:ext uri="{FF2B5EF4-FFF2-40B4-BE49-F238E27FC236}">
                  <a16:creationId xmlns:a16="http://schemas.microsoft.com/office/drawing/2014/main" id="{11EAC959-3A24-BB05-12D2-78B4DF511126}"/>
                </a:ext>
              </a:extLst>
            </p:cNvPr>
            <p:cNvCxnSpPr>
              <a:cxnSpLocks/>
              <a:endCxn id="21" idx="1"/>
            </p:cNvCxnSpPr>
            <p:nvPr/>
          </p:nvCxnSpPr>
          <p:spPr>
            <a:xfrm rot="10800000" flipH="1">
              <a:off x="8441204" y="2189734"/>
              <a:ext cx="1036184" cy="9983"/>
            </a:xfrm>
            <a:prstGeom prst="straightConnector1">
              <a:avLst/>
            </a:prstGeom>
            <a:noFill/>
            <a:ln w="28575" cap="flat" cmpd="sng">
              <a:solidFill>
                <a:schemeClr val="accent1"/>
              </a:solidFill>
              <a:prstDash val="solid"/>
              <a:round/>
              <a:headEnd type="none" w="med" len="med"/>
              <a:tailEnd type="none" w="med" len="med"/>
            </a:ln>
          </p:spPr>
        </p:cxnSp>
        <p:sp>
          <p:nvSpPr>
            <p:cNvPr id="23" name="Google Shape;1486;p42">
              <a:extLst>
                <a:ext uri="{FF2B5EF4-FFF2-40B4-BE49-F238E27FC236}">
                  <a16:creationId xmlns:a16="http://schemas.microsoft.com/office/drawing/2014/main" id="{4A1B7313-2A62-0BF4-2486-F6F67EB966EC}"/>
                </a:ext>
              </a:extLst>
            </p:cNvPr>
            <p:cNvSpPr/>
            <p:nvPr/>
          </p:nvSpPr>
          <p:spPr>
            <a:xfrm>
              <a:off x="9477306" y="3052255"/>
              <a:ext cx="2093131" cy="487146"/>
            </a:xfrm>
            <a:prstGeom prst="roundRect">
              <a:avLst>
                <a:gd name="adj" fmla="val 50000"/>
              </a:avLst>
            </a:prstGeom>
            <a:solidFill>
              <a:srgbClr val="FFFFFF"/>
            </a:solidFill>
            <a:ln w="28575" cap="flat" cmpd="sng">
              <a:solidFill>
                <a:schemeClr val="accent2"/>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Velocity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4" name="Google Shape;1487;p42">
              <a:extLst>
                <a:ext uri="{FF2B5EF4-FFF2-40B4-BE49-F238E27FC236}">
                  <a16:creationId xmlns:a16="http://schemas.microsoft.com/office/drawing/2014/main" id="{C2EEB51C-0DB0-E55C-B7D7-AB4BD912476F}"/>
                </a:ext>
              </a:extLst>
            </p:cNvPr>
            <p:cNvCxnSpPr>
              <a:cxnSpLocks/>
              <a:endCxn id="23" idx="1"/>
            </p:cNvCxnSpPr>
            <p:nvPr/>
          </p:nvCxnSpPr>
          <p:spPr>
            <a:xfrm rot="10800000" flipH="1">
              <a:off x="8452523" y="3295695"/>
              <a:ext cx="1024604" cy="9983"/>
            </a:xfrm>
            <a:prstGeom prst="straightConnector1">
              <a:avLst/>
            </a:prstGeom>
            <a:noFill/>
            <a:ln w="28575" cap="flat" cmpd="sng">
              <a:solidFill>
                <a:schemeClr val="accent2"/>
              </a:solidFill>
              <a:prstDash val="solid"/>
              <a:round/>
              <a:headEnd type="none" w="med" len="med"/>
              <a:tailEnd type="none" w="med" len="med"/>
            </a:ln>
          </p:spPr>
        </p:cxnSp>
        <p:sp>
          <p:nvSpPr>
            <p:cNvPr id="25" name="Google Shape;1489;p42">
              <a:extLst>
                <a:ext uri="{FF2B5EF4-FFF2-40B4-BE49-F238E27FC236}">
                  <a16:creationId xmlns:a16="http://schemas.microsoft.com/office/drawing/2014/main" id="{F54F3DDA-710C-7F33-4964-EEC41D7D29A5}"/>
                </a:ext>
              </a:extLst>
            </p:cNvPr>
            <p:cNvSpPr/>
            <p:nvPr/>
          </p:nvSpPr>
          <p:spPr>
            <a:xfrm>
              <a:off x="9477306" y="4158216"/>
              <a:ext cx="2093131" cy="487146"/>
            </a:xfrm>
            <a:prstGeom prst="roundRect">
              <a:avLst>
                <a:gd name="adj" fmla="val 50000"/>
              </a:avLst>
            </a:prstGeom>
            <a:solidFill>
              <a:srgbClr val="FFFFFF"/>
            </a:solidFill>
            <a:ln w="28575" cap="flat" cmpd="sng">
              <a:solidFill>
                <a:schemeClr val="accent3"/>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Veracity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6" name="Google Shape;1490;p42">
              <a:extLst>
                <a:ext uri="{FF2B5EF4-FFF2-40B4-BE49-F238E27FC236}">
                  <a16:creationId xmlns:a16="http://schemas.microsoft.com/office/drawing/2014/main" id="{EA8A2AE6-F8CE-0B9A-3798-29373F33B5D7}"/>
                </a:ext>
              </a:extLst>
            </p:cNvPr>
            <p:cNvCxnSpPr>
              <a:cxnSpLocks/>
              <a:endCxn id="25" idx="1"/>
            </p:cNvCxnSpPr>
            <p:nvPr/>
          </p:nvCxnSpPr>
          <p:spPr>
            <a:xfrm rot="10800000" flipH="1">
              <a:off x="8441207" y="4401656"/>
              <a:ext cx="1036184" cy="9983"/>
            </a:xfrm>
            <a:prstGeom prst="straightConnector1">
              <a:avLst/>
            </a:prstGeom>
            <a:noFill/>
            <a:ln w="28575" cap="flat" cmpd="sng">
              <a:solidFill>
                <a:schemeClr val="accent3"/>
              </a:solidFill>
              <a:prstDash val="solid"/>
              <a:round/>
              <a:headEnd type="none" w="med" len="med"/>
              <a:tailEnd type="none" w="med" len="med"/>
            </a:ln>
          </p:spPr>
        </p:cxnSp>
        <p:sp>
          <p:nvSpPr>
            <p:cNvPr id="27" name="Google Shape;1492;p42">
              <a:extLst>
                <a:ext uri="{FF2B5EF4-FFF2-40B4-BE49-F238E27FC236}">
                  <a16:creationId xmlns:a16="http://schemas.microsoft.com/office/drawing/2014/main" id="{579F065B-3D83-7C4D-1407-3F6E66250AA2}"/>
                </a:ext>
              </a:extLst>
            </p:cNvPr>
            <p:cNvSpPr/>
            <p:nvPr/>
          </p:nvSpPr>
          <p:spPr>
            <a:xfrm>
              <a:off x="9477306" y="5264177"/>
              <a:ext cx="2093131" cy="487146"/>
            </a:xfrm>
            <a:prstGeom prst="roundRect">
              <a:avLst>
                <a:gd name="adj" fmla="val 50000"/>
              </a:avLst>
            </a:prstGeom>
            <a:solidFill>
              <a:srgbClr val="FFFFFF"/>
            </a:solidFill>
            <a:ln w="28575" cap="flat" cmpd="sng">
              <a:solidFill>
                <a:schemeClr val="accent4"/>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Variety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8" name="Google Shape;1493;p42">
              <a:extLst>
                <a:ext uri="{FF2B5EF4-FFF2-40B4-BE49-F238E27FC236}">
                  <a16:creationId xmlns:a16="http://schemas.microsoft.com/office/drawing/2014/main" id="{76804D9E-DE95-6667-FB86-80FB1FF7BABE}"/>
                </a:ext>
              </a:extLst>
            </p:cNvPr>
            <p:cNvCxnSpPr>
              <a:cxnSpLocks/>
              <a:endCxn id="27" idx="1"/>
            </p:cNvCxnSpPr>
            <p:nvPr/>
          </p:nvCxnSpPr>
          <p:spPr>
            <a:xfrm rot="10800000" flipH="1">
              <a:off x="8441207" y="5507617"/>
              <a:ext cx="1036184" cy="9983"/>
            </a:xfrm>
            <a:prstGeom prst="straightConnector1">
              <a:avLst/>
            </a:prstGeom>
            <a:noFill/>
            <a:ln w="28575" cap="flat" cmpd="sng">
              <a:solidFill>
                <a:schemeClr val="accent4"/>
              </a:solidFill>
              <a:prstDash val="solid"/>
              <a:round/>
              <a:headEnd type="none" w="med" len="med"/>
              <a:tailEnd type="none" w="med" len="med"/>
            </a:ln>
          </p:spPr>
        </p:cxnSp>
        <p:sp>
          <p:nvSpPr>
            <p:cNvPr id="29" name="Google Shape;1495;p42">
              <a:extLst>
                <a:ext uri="{FF2B5EF4-FFF2-40B4-BE49-F238E27FC236}">
                  <a16:creationId xmlns:a16="http://schemas.microsoft.com/office/drawing/2014/main" id="{3675846B-D020-FE5E-307F-02417E050154}"/>
                </a:ext>
              </a:extLst>
            </p:cNvPr>
            <p:cNvSpPr/>
            <p:nvPr/>
          </p:nvSpPr>
          <p:spPr>
            <a:xfrm>
              <a:off x="4470816" y="5122692"/>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0" name="Google Shape;1496;p42">
              <a:extLst>
                <a:ext uri="{FF2B5EF4-FFF2-40B4-BE49-F238E27FC236}">
                  <a16:creationId xmlns:a16="http://schemas.microsoft.com/office/drawing/2014/main" id="{D7D0104F-6E93-7785-1440-C12632E0AA1A}"/>
                </a:ext>
              </a:extLst>
            </p:cNvPr>
            <p:cNvSpPr/>
            <p:nvPr/>
          </p:nvSpPr>
          <p:spPr>
            <a:xfrm>
              <a:off x="4470816" y="4016931"/>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1" name="Google Shape;1497;p42">
              <a:extLst>
                <a:ext uri="{FF2B5EF4-FFF2-40B4-BE49-F238E27FC236}">
                  <a16:creationId xmlns:a16="http://schemas.microsoft.com/office/drawing/2014/main" id="{16A5D828-511B-A264-5A05-89ACE9B2726B}"/>
                </a:ext>
              </a:extLst>
            </p:cNvPr>
            <p:cNvSpPr/>
            <p:nvPr/>
          </p:nvSpPr>
          <p:spPr>
            <a:xfrm>
              <a:off x="4470816" y="2910770"/>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2" name="Google Shape;1498;p42">
              <a:extLst>
                <a:ext uri="{FF2B5EF4-FFF2-40B4-BE49-F238E27FC236}">
                  <a16:creationId xmlns:a16="http://schemas.microsoft.com/office/drawing/2014/main" id="{7151B1C4-887C-6208-3582-2ED625D93649}"/>
                </a:ext>
              </a:extLst>
            </p:cNvPr>
            <p:cNvSpPr/>
            <p:nvPr/>
          </p:nvSpPr>
          <p:spPr>
            <a:xfrm>
              <a:off x="4470816" y="1804875"/>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cxnSp>
          <p:nvCxnSpPr>
            <p:cNvPr id="33" name="Google Shape;1499;p42">
              <a:extLst>
                <a:ext uri="{FF2B5EF4-FFF2-40B4-BE49-F238E27FC236}">
                  <a16:creationId xmlns:a16="http://schemas.microsoft.com/office/drawing/2014/main" id="{C56DF816-0B83-E7B7-AB98-133B922FF0F5}"/>
                </a:ext>
              </a:extLst>
            </p:cNvPr>
            <p:cNvCxnSpPr/>
            <p:nvPr/>
          </p:nvCxnSpPr>
          <p:spPr>
            <a:xfrm rot="10800000" flipH="1">
              <a:off x="2252289" y="2088296"/>
              <a:ext cx="2218511" cy="1770896"/>
            </a:xfrm>
            <a:prstGeom prst="straightConnector1">
              <a:avLst/>
            </a:prstGeom>
            <a:noFill/>
            <a:ln w="28575" cap="flat" cmpd="sng">
              <a:solidFill>
                <a:schemeClr val="accent1"/>
              </a:solidFill>
              <a:prstDash val="solid"/>
              <a:round/>
              <a:headEnd type="none" w="med" len="med"/>
              <a:tailEnd type="none" w="med" len="med"/>
            </a:ln>
          </p:spPr>
        </p:cxnSp>
        <p:sp>
          <p:nvSpPr>
            <p:cNvPr id="34" name="Google Shape;1500;p42">
              <a:extLst>
                <a:ext uri="{FF2B5EF4-FFF2-40B4-BE49-F238E27FC236}">
                  <a16:creationId xmlns:a16="http://schemas.microsoft.com/office/drawing/2014/main" id="{290EDD6F-0DEB-DAAE-8C37-58F0BDE164A0}"/>
                </a:ext>
              </a:extLst>
            </p:cNvPr>
            <p:cNvSpPr/>
            <p:nvPr/>
          </p:nvSpPr>
          <p:spPr>
            <a:xfrm>
              <a:off x="4335453" y="1738924"/>
              <a:ext cx="921584" cy="921584"/>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137138" rIns="0" bIns="137138" anchor="ctr" anchorCtr="0">
              <a:noAutofit/>
            </a:bodyPr>
            <a:lstStyle/>
            <a:p>
              <a:pPr algn="ctr"/>
              <a:r>
                <a:rPr lang="en" sz="31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rPr>
                <a:t>01</a:t>
              </a:r>
              <a:endParaRPr sz="31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5" name="Google Shape;1501;p42">
              <a:extLst>
                <a:ext uri="{FF2B5EF4-FFF2-40B4-BE49-F238E27FC236}">
                  <a16:creationId xmlns:a16="http://schemas.microsoft.com/office/drawing/2014/main" id="{A196EA48-2DBF-19C3-8BC2-31F5AF464860}"/>
                </a:ext>
              </a:extLst>
            </p:cNvPr>
            <p:cNvCxnSpPr/>
            <p:nvPr/>
          </p:nvCxnSpPr>
          <p:spPr>
            <a:xfrm rot="10800000" flipH="1">
              <a:off x="2252289" y="3305661"/>
              <a:ext cx="2083148" cy="559819"/>
            </a:xfrm>
            <a:prstGeom prst="straightConnector1">
              <a:avLst/>
            </a:prstGeom>
            <a:noFill/>
            <a:ln w="28575" cap="flat" cmpd="sng">
              <a:solidFill>
                <a:schemeClr val="accent2"/>
              </a:solidFill>
              <a:prstDash val="solid"/>
              <a:round/>
              <a:headEnd type="none" w="med" len="med"/>
              <a:tailEnd type="none" w="med" len="med"/>
            </a:ln>
          </p:spPr>
        </p:cxnSp>
        <p:sp>
          <p:nvSpPr>
            <p:cNvPr id="36" name="Google Shape;1502;p42">
              <a:extLst>
                <a:ext uri="{FF2B5EF4-FFF2-40B4-BE49-F238E27FC236}">
                  <a16:creationId xmlns:a16="http://schemas.microsoft.com/office/drawing/2014/main" id="{76D42B63-CB8F-CAB6-F675-0CFA9209C8E6}"/>
                </a:ext>
              </a:extLst>
            </p:cNvPr>
            <p:cNvSpPr/>
            <p:nvPr/>
          </p:nvSpPr>
          <p:spPr>
            <a:xfrm>
              <a:off x="4335453" y="2844885"/>
              <a:ext cx="921584" cy="921584"/>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02</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7" name="Google Shape;1503;p42">
              <a:extLst>
                <a:ext uri="{FF2B5EF4-FFF2-40B4-BE49-F238E27FC236}">
                  <a16:creationId xmlns:a16="http://schemas.microsoft.com/office/drawing/2014/main" id="{BEFFBA34-4A7C-2A6C-EFC1-4330A61599C6}"/>
                </a:ext>
              </a:extLst>
            </p:cNvPr>
            <p:cNvCxnSpPr/>
            <p:nvPr/>
          </p:nvCxnSpPr>
          <p:spPr>
            <a:xfrm>
              <a:off x="2252289" y="3865780"/>
              <a:ext cx="2083148" cy="545843"/>
            </a:xfrm>
            <a:prstGeom prst="straightConnector1">
              <a:avLst/>
            </a:prstGeom>
            <a:noFill/>
            <a:ln w="28575" cap="flat" cmpd="sng">
              <a:solidFill>
                <a:schemeClr val="accent3"/>
              </a:solidFill>
              <a:prstDash val="solid"/>
              <a:round/>
              <a:headEnd type="none" w="med" len="med"/>
              <a:tailEnd type="none" w="med" len="med"/>
            </a:ln>
          </p:spPr>
        </p:cxnSp>
        <p:sp>
          <p:nvSpPr>
            <p:cNvPr id="38" name="Google Shape;1504;p42">
              <a:extLst>
                <a:ext uri="{FF2B5EF4-FFF2-40B4-BE49-F238E27FC236}">
                  <a16:creationId xmlns:a16="http://schemas.microsoft.com/office/drawing/2014/main" id="{46E01C3B-5A30-A8A8-4A5F-7AA43C933370}"/>
                </a:ext>
              </a:extLst>
            </p:cNvPr>
            <p:cNvSpPr/>
            <p:nvPr/>
          </p:nvSpPr>
          <p:spPr>
            <a:xfrm>
              <a:off x="4335453" y="3950846"/>
              <a:ext cx="921584" cy="921584"/>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03</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9" name="Google Shape;1505;p42">
              <a:extLst>
                <a:ext uri="{FF2B5EF4-FFF2-40B4-BE49-F238E27FC236}">
                  <a16:creationId xmlns:a16="http://schemas.microsoft.com/office/drawing/2014/main" id="{AB80FECC-C41E-FA9A-1291-118ABB3758E7}"/>
                </a:ext>
              </a:extLst>
            </p:cNvPr>
            <p:cNvCxnSpPr/>
            <p:nvPr/>
          </p:nvCxnSpPr>
          <p:spPr>
            <a:xfrm>
              <a:off x="2245900" y="3858892"/>
              <a:ext cx="2089537" cy="1658692"/>
            </a:xfrm>
            <a:prstGeom prst="straightConnector1">
              <a:avLst/>
            </a:prstGeom>
            <a:noFill/>
            <a:ln w="28575" cap="flat" cmpd="sng">
              <a:solidFill>
                <a:schemeClr val="accent4"/>
              </a:solidFill>
              <a:prstDash val="solid"/>
              <a:round/>
              <a:headEnd type="none" w="med" len="med"/>
              <a:tailEnd type="none" w="med" len="med"/>
            </a:ln>
          </p:spPr>
        </p:cxnSp>
        <p:sp>
          <p:nvSpPr>
            <p:cNvPr id="40" name="Google Shape;1506;p42">
              <a:extLst>
                <a:ext uri="{FF2B5EF4-FFF2-40B4-BE49-F238E27FC236}">
                  <a16:creationId xmlns:a16="http://schemas.microsoft.com/office/drawing/2014/main" id="{19AD9B46-7A22-BCED-BB1D-80F3BD607CCD}"/>
                </a:ext>
              </a:extLst>
            </p:cNvPr>
            <p:cNvSpPr/>
            <p:nvPr/>
          </p:nvSpPr>
          <p:spPr>
            <a:xfrm>
              <a:off x="4335453" y="5056808"/>
              <a:ext cx="921584" cy="921584"/>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04</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sp>
          <p:nvSpPr>
            <p:cNvPr id="41" name="Google Shape;1507;p42">
              <a:extLst>
                <a:ext uri="{FF2B5EF4-FFF2-40B4-BE49-F238E27FC236}">
                  <a16:creationId xmlns:a16="http://schemas.microsoft.com/office/drawing/2014/main" id="{E6686653-7013-2BA1-E663-A6DFBF2AF934}"/>
                </a:ext>
              </a:extLst>
            </p:cNvPr>
            <p:cNvSpPr/>
            <p:nvPr/>
          </p:nvSpPr>
          <p:spPr>
            <a:xfrm>
              <a:off x="868897" y="2381492"/>
              <a:ext cx="2759163" cy="2845412"/>
            </a:xfrm>
            <a:prstGeom prst="roundRect">
              <a:avLst>
                <a:gd name="adj" fmla="val 50000"/>
              </a:avLst>
            </a:prstGeom>
            <a:solidFill>
              <a:srgbClr val="FFFFFF"/>
            </a:solidFill>
            <a:ln w="28575" cap="flat" cmpd="sng">
              <a:solidFill>
                <a:schemeClr val="accent5"/>
              </a:solidFill>
              <a:prstDash val="solid"/>
              <a:round/>
              <a:headEnd type="none" w="sm" len="sm"/>
              <a:tailEnd type="none" w="sm" len="sm"/>
            </a:ln>
          </p:spPr>
          <p:txBody>
            <a:bodyPr spcFirstLastPara="1" wrap="square" lIns="137138" tIns="137138" rIns="137138" bIns="137138" anchor="ctr" anchorCtr="0">
              <a:noAutofit/>
            </a:bodyPr>
            <a:lstStyle/>
            <a:p>
              <a:endParaRPr sz="2700" b="1" dirty="0">
                <a:solidFill>
                  <a:schemeClr val="accent4">
                    <a:lumMod val="75000"/>
                  </a:schemeClr>
                </a:solidFill>
              </a:endParaRPr>
            </a:p>
          </p:txBody>
        </p:sp>
        <p:grpSp>
          <p:nvGrpSpPr>
            <p:cNvPr id="42" name="Google Shape;1508;p42">
              <a:extLst>
                <a:ext uri="{FF2B5EF4-FFF2-40B4-BE49-F238E27FC236}">
                  <a16:creationId xmlns:a16="http://schemas.microsoft.com/office/drawing/2014/main" id="{9F38CEC1-4C5F-DB90-BDED-183B4CF27EB2}"/>
                </a:ext>
              </a:extLst>
            </p:cNvPr>
            <p:cNvGrpSpPr/>
            <p:nvPr/>
          </p:nvGrpSpPr>
          <p:grpSpPr>
            <a:xfrm>
              <a:off x="1822525" y="3032766"/>
              <a:ext cx="851960" cy="851954"/>
              <a:chOff x="-2571737" y="2403625"/>
              <a:chExt cx="292225" cy="291425"/>
            </a:xfrm>
            <a:solidFill>
              <a:schemeClr val="accent5"/>
            </a:solidFill>
          </p:grpSpPr>
          <p:sp>
            <p:nvSpPr>
              <p:cNvPr id="48" name="Google Shape;1509;p42">
                <a:extLst>
                  <a:ext uri="{FF2B5EF4-FFF2-40B4-BE49-F238E27FC236}">
                    <a16:creationId xmlns:a16="http://schemas.microsoft.com/office/drawing/2014/main" id="{74670D73-59CF-21CF-91BF-08BF08CA64C0}"/>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49" name="Google Shape;1510;p42">
                <a:extLst>
                  <a:ext uri="{FF2B5EF4-FFF2-40B4-BE49-F238E27FC236}">
                    <a16:creationId xmlns:a16="http://schemas.microsoft.com/office/drawing/2014/main" id="{C7680FCC-C44C-4C01-4174-36B1E3040536}"/>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0" name="Google Shape;1511;p42">
                <a:extLst>
                  <a:ext uri="{FF2B5EF4-FFF2-40B4-BE49-F238E27FC236}">
                    <a16:creationId xmlns:a16="http://schemas.microsoft.com/office/drawing/2014/main" id="{3BB3777A-C605-B167-1BAB-16F73F389901}"/>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1" name="Google Shape;1512;p42">
                <a:extLst>
                  <a:ext uri="{FF2B5EF4-FFF2-40B4-BE49-F238E27FC236}">
                    <a16:creationId xmlns:a16="http://schemas.microsoft.com/office/drawing/2014/main" id="{58EC045C-899D-7C70-875E-BA841F4B6EE1}"/>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2" name="Google Shape;1513;p42">
                <a:extLst>
                  <a:ext uri="{FF2B5EF4-FFF2-40B4-BE49-F238E27FC236}">
                    <a16:creationId xmlns:a16="http://schemas.microsoft.com/office/drawing/2014/main" id="{4593C881-5442-7F04-3072-72219F108ABC}"/>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3" name="Google Shape;1514;p42">
                <a:extLst>
                  <a:ext uri="{FF2B5EF4-FFF2-40B4-BE49-F238E27FC236}">
                    <a16:creationId xmlns:a16="http://schemas.microsoft.com/office/drawing/2014/main" id="{5C63A1FC-AC44-3F76-B927-74B64E23BD43}"/>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4" name="Google Shape;1515;p42">
                <a:extLst>
                  <a:ext uri="{FF2B5EF4-FFF2-40B4-BE49-F238E27FC236}">
                    <a16:creationId xmlns:a16="http://schemas.microsoft.com/office/drawing/2014/main" id="{32068B4A-BC22-999D-57C0-6E4EE8F9EF94}"/>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grpSp>
        <p:sp>
          <p:nvSpPr>
            <p:cNvPr id="43" name="Google Shape;1516;p42">
              <a:extLst>
                <a:ext uri="{FF2B5EF4-FFF2-40B4-BE49-F238E27FC236}">
                  <a16:creationId xmlns:a16="http://schemas.microsoft.com/office/drawing/2014/main" id="{E2812234-F171-B8CB-FF98-9755CF15AB9C}"/>
                </a:ext>
              </a:extLst>
            </p:cNvPr>
            <p:cNvSpPr/>
            <p:nvPr/>
          </p:nvSpPr>
          <p:spPr>
            <a:xfrm>
              <a:off x="621564" y="4081351"/>
              <a:ext cx="3253896" cy="640877"/>
            </a:xfrm>
            <a:prstGeom prst="roundRect">
              <a:avLst>
                <a:gd name="adj" fmla="val 50000"/>
              </a:avLst>
            </a:prstGeom>
            <a:solidFill>
              <a:srgbClr val="FFFFFF"/>
            </a:solidFill>
            <a:ln w="28575" cap="flat" cmpd="sng">
              <a:solidFill>
                <a:schemeClr val="accent5"/>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8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rPr>
                <a:t>4</a:t>
              </a:r>
              <a:r>
                <a:rPr lang="en" sz="2850" b="1" dirty="0">
                  <a:solidFill>
                    <a:schemeClr val="accent4">
                      <a:lumMod val="75000"/>
                    </a:schemeClr>
                  </a:solidFill>
                  <a:latin typeface="Georgia" panose="02040502050405020303" pitchFamily="18" charset="0"/>
                  <a:ea typeface="Fira Sans Extra Condensed"/>
                  <a:cs typeface="Fira Sans Extra Condensed"/>
                  <a:sym typeface="Fira Sans Extra Condensed"/>
                </a:rPr>
                <a:t> Vs of Big Data</a:t>
              </a:r>
              <a:endParaRPr sz="2850" b="1" dirty="0">
                <a:solidFill>
                  <a:schemeClr val="accent4">
                    <a:lumMod val="75000"/>
                  </a:schemeClr>
                </a:solidFill>
                <a:latin typeface="Georgia" panose="02040502050405020303" pitchFamily="18" charset="0"/>
                <a:ea typeface="Fira Sans Extra Condensed"/>
                <a:cs typeface="Fira Sans Extra Condensed"/>
                <a:sym typeface="Fira Sans Extra Condensed"/>
              </a:endParaRPr>
            </a:p>
          </p:txBody>
        </p:sp>
        <p:sp>
          <p:nvSpPr>
            <p:cNvPr id="44" name="TextBox 4">
              <a:extLst>
                <a:ext uri="{FF2B5EF4-FFF2-40B4-BE49-F238E27FC236}">
                  <a16:creationId xmlns:a16="http://schemas.microsoft.com/office/drawing/2014/main" id="{FAC5B622-D2EF-45BF-0176-8289342EF7D7}"/>
                </a:ext>
              </a:extLst>
            </p:cNvPr>
            <p:cNvSpPr txBox="1"/>
            <p:nvPr/>
          </p:nvSpPr>
          <p:spPr>
            <a:xfrm>
              <a:off x="5479998" y="2025376"/>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5" name="TextBox 40">
              <a:extLst>
                <a:ext uri="{FF2B5EF4-FFF2-40B4-BE49-F238E27FC236}">
                  <a16:creationId xmlns:a16="http://schemas.microsoft.com/office/drawing/2014/main" id="{F767C331-EC20-D421-77F1-DD95F66B88CF}"/>
                </a:ext>
              </a:extLst>
            </p:cNvPr>
            <p:cNvSpPr txBox="1"/>
            <p:nvPr/>
          </p:nvSpPr>
          <p:spPr>
            <a:xfrm>
              <a:off x="5479998" y="3185745"/>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6" name="TextBox 41">
              <a:extLst>
                <a:ext uri="{FF2B5EF4-FFF2-40B4-BE49-F238E27FC236}">
                  <a16:creationId xmlns:a16="http://schemas.microsoft.com/office/drawing/2014/main" id="{0BD10632-D0D3-D04F-5C70-9D1D77E5EBD5}"/>
                </a:ext>
              </a:extLst>
            </p:cNvPr>
            <p:cNvSpPr txBox="1"/>
            <p:nvPr/>
          </p:nvSpPr>
          <p:spPr>
            <a:xfrm>
              <a:off x="5479998" y="4237432"/>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7" name="TextBox 42">
              <a:extLst>
                <a:ext uri="{FF2B5EF4-FFF2-40B4-BE49-F238E27FC236}">
                  <a16:creationId xmlns:a16="http://schemas.microsoft.com/office/drawing/2014/main" id="{2B25D1C2-A903-0A02-943F-EF7FC49DD5E1}"/>
                </a:ext>
              </a:extLst>
            </p:cNvPr>
            <p:cNvSpPr txBox="1"/>
            <p:nvPr/>
          </p:nvSpPr>
          <p:spPr>
            <a:xfrm>
              <a:off x="5479998" y="5343193"/>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grpSp>
    </p:spTree>
    <p:extLst>
      <p:ext uri="{BB962C8B-B14F-4D97-AF65-F5344CB8AC3E}">
        <p14:creationId xmlns:p14="http://schemas.microsoft.com/office/powerpoint/2010/main" val="2869531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Résultats</a:t>
            </a:r>
            <a:r>
              <a:rPr lang="en-US" sz="6000" u="none" dirty="0">
                <a:solidFill>
                  <a:schemeClr val="accent3">
                    <a:lumMod val="50000"/>
                  </a:schemeClr>
                </a:solidFill>
                <a:latin typeface="Fira Sans Medium Bold"/>
              </a:rPr>
              <a:t> </a:t>
            </a:r>
            <a:r>
              <a:rPr lang="en-US" sz="6000" u="none" dirty="0" err="1">
                <a:solidFill>
                  <a:schemeClr val="accent3">
                    <a:lumMod val="50000"/>
                  </a:schemeClr>
                </a:solidFill>
                <a:latin typeface="Fira Sans Medium Bold"/>
              </a:rPr>
              <a:t>d’analyses</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2" name="Group 719">
            <a:extLst>
              <a:ext uri="{FF2B5EF4-FFF2-40B4-BE49-F238E27FC236}">
                <a16:creationId xmlns:a16="http://schemas.microsoft.com/office/drawing/2014/main" id="{B18690E3-E490-41E5-8DD9-E6ED64675A68}"/>
              </a:ext>
            </a:extLst>
          </p:cNvPr>
          <p:cNvGrpSpPr/>
          <p:nvPr/>
        </p:nvGrpSpPr>
        <p:grpSpPr>
          <a:xfrm>
            <a:off x="1407695" y="3962671"/>
            <a:ext cx="8981125" cy="1836967"/>
            <a:chOff x="-835620" y="25775"/>
            <a:chExt cx="5005851" cy="1152963"/>
          </a:xfrm>
          <a:solidFill>
            <a:schemeClr val="accent1">
              <a:lumMod val="50000"/>
            </a:schemeClr>
          </a:solidFill>
        </p:grpSpPr>
        <p:sp>
          <p:nvSpPr>
            <p:cNvPr id="4" name="Shape 712">
              <a:extLst>
                <a:ext uri="{FF2B5EF4-FFF2-40B4-BE49-F238E27FC236}">
                  <a16:creationId xmlns:a16="http://schemas.microsoft.com/office/drawing/2014/main" id="{F131803F-F130-1FDA-8D33-08B2667EAE2E}"/>
                </a:ext>
              </a:extLst>
            </p:cNvPr>
            <p:cNvSpPr/>
            <p:nvPr/>
          </p:nvSpPr>
          <p:spPr>
            <a:xfrm flipH="1">
              <a:off x="-21759" y="192453"/>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dirty="0"/>
                <a:t> </a:t>
              </a:r>
              <a:r>
                <a:rPr lang="fr-FR" altLang="fr-FR" sz="4000" b="1" dirty="0">
                  <a:solidFill>
                    <a:schemeClr val="bg1"/>
                  </a:solidFill>
                </a:rPr>
                <a:t>Exploration</a:t>
              </a:r>
              <a:endParaRPr lang="fr-FR" altLang="fr-FR" sz="3200" b="1" dirty="0">
                <a:solidFill>
                  <a:schemeClr val="bg1"/>
                </a:solidFill>
              </a:endParaRPr>
            </a:p>
          </p:txBody>
        </p:sp>
        <p:grpSp>
          <p:nvGrpSpPr>
            <p:cNvPr id="5" name="Group 716">
              <a:extLst>
                <a:ext uri="{FF2B5EF4-FFF2-40B4-BE49-F238E27FC236}">
                  <a16:creationId xmlns:a16="http://schemas.microsoft.com/office/drawing/2014/main" id="{8BE06E73-2D35-BE87-7C78-2A0C202D7927}"/>
                </a:ext>
              </a:extLst>
            </p:cNvPr>
            <p:cNvGrpSpPr/>
            <p:nvPr/>
          </p:nvGrpSpPr>
          <p:grpSpPr>
            <a:xfrm>
              <a:off x="-835620" y="25775"/>
              <a:ext cx="812894" cy="1152963"/>
              <a:chOff x="-5027581" y="25776"/>
              <a:chExt cx="812890" cy="1152960"/>
            </a:xfrm>
            <a:grpFill/>
          </p:grpSpPr>
          <p:sp>
            <p:nvSpPr>
              <p:cNvPr id="6" name="Shape 713">
                <a:extLst>
                  <a:ext uri="{FF2B5EF4-FFF2-40B4-BE49-F238E27FC236}">
                    <a16:creationId xmlns:a16="http://schemas.microsoft.com/office/drawing/2014/main" id="{93A45BD9-8CC1-9B48-39B4-03DDF526149D}"/>
                  </a:ext>
                </a:extLst>
              </p:cNvPr>
              <p:cNvSpPr/>
              <p:nvPr/>
            </p:nvSpPr>
            <p:spPr>
              <a:xfrm flipH="1">
                <a:off x="-5027581" y="191433"/>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7" name="Shape 714">
                <a:extLst>
                  <a:ext uri="{FF2B5EF4-FFF2-40B4-BE49-F238E27FC236}">
                    <a16:creationId xmlns:a16="http://schemas.microsoft.com/office/drawing/2014/main" id="{E5BEB2CC-5C03-98A9-109E-C6366318BFE0}"/>
                  </a:ext>
                </a:extLst>
              </p:cNvPr>
              <p:cNvSpPr/>
              <p:nvPr/>
            </p:nvSpPr>
            <p:spPr>
              <a:xfrm flipH="1">
                <a:off x="-4629054" y="192454"/>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solidFill>
                  <a:schemeClr val="bg1">
                    <a:lumMod val="95000"/>
                  </a:schemeClr>
                </a:solid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1</a:t>
                </a:r>
              </a:p>
            </p:txBody>
          </p:sp>
          <p:sp>
            <p:nvSpPr>
              <p:cNvPr id="9" name="Shape 715">
                <a:extLst>
                  <a:ext uri="{FF2B5EF4-FFF2-40B4-BE49-F238E27FC236}">
                    <a16:creationId xmlns:a16="http://schemas.microsoft.com/office/drawing/2014/main" id="{B96AFB39-18EB-B7F4-6691-360DB2525846}"/>
                  </a:ext>
                </a:extLst>
              </p:cNvPr>
              <p:cNvSpPr/>
              <p:nvPr/>
            </p:nvSpPr>
            <p:spPr>
              <a:xfrm flipH="1">
                <a:off x="-5019257" y="25776"/>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a:p>
            </p:txBody>
          </p:sp>
        </p:grpSp>
      </p:grpSp>
      <p:grpSp>
        <p:nvGrpSpPr>
          <p:cNvPr id="10" name="Group 719">
            <a:extLst>
              <a:ext uri="{FF2B5EF4-FFF2-40B4-BE49-F238E27FC236}">
                <a16:creationId xmlns:a16="http://schemas.microsoft.com/office/drawing/2014/main" id="{CDD4573C-869D-AE0C-016E-AE8F8F294E5D}"/>
              </a:ext>
            </a:extLst>
          </p:cNvPr>
          <p:cNvGrpSpPr/>
          <p:nvPr/>
        </p:nvGrpSpPr>
        <p:grpSpPr>
          <a:xfrm>
            <a:off x="2063026" y="5290110"/>
            <a:ext cx="9238992" cy="1836964"/>
            <a:chOff x="-833446" y="5937"/>
            <a:chExt cx="5026728" cy="1152962"/>
          </a:xfrm>
          <a:solidFill>
            <a:schemeClr val="accent1">
              <a:lumMod val="75000"/>
            </a:schemeClr>
          </a:solidFill>
        </p:grpSpPr>
        <p:sp>
          <p:nvSpPr>
            <p:cNvPr id="11" name="Shape 712">
              <a:extLst>
                <a:ext uri="{FF2B5EF4-FFF2-40B4-BE49-F238E27FC236}">
                  <a16:creationId xmlns:a16="http://schemas.microsoft.com/office/drawing/2014/main" id="{F30EE0C7-BFCE-360E-31AD-FDFDE78613AA}"/>
                </a:ext>
              </a:extLst>
            </p:cNvPr>
            <p:cNvSpPr/>
            <p:nvPr/>
          </p:nvSpPr>
          <p:spPr>
            <a:xfrm flipH="1">
              <a:off x="1292" y="166678"/>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b="1" dirty="0">
                  <a:solidFill>
                    <a:schemeClr val="bg1"/>
                  </a:solidFill>
                </a:rPr>
                <a:t>  Analyse statistique</a:t>
              </a:r>
              <a:endParaRPr lang="fr-FR" altLang="fr-FR" sz="4400" b="1" dirty="0">
                <a:solidFill>
                  <a:schemeClr val="bg1"/>
                </a:solidFill>
              </a:endParaRPr>
            </a:p>
          </p:txBody>
        </p:sp>
        <p:grpSp>
          <p:nvGrpSpPr>
            <p:cNvPr id="15" name="Group 716">
              <a:extLst>
                <a:ext uri="{FF2B5EF4-FFF2-40B4-BE49-F238E27FC236}">
                  <a16:creationId xmlns:a16="http://schemas.microsoft.com/office/drawing/2014/main" id="{94860F58-464C-AE5F-CEB9-6889E148EA4E}"/>
                </a:ext>
              </a:extLst>
            </p:cNvPr>
            <p:cNvGrpSpPr/>
            <p:nvPr/>
          </p:nvGrpSpPr>
          <p:grpSpPr>
            <a:xfrm>
              <a:off x="-833446" y="5937"/>
              <a:ext cx="816369" cy="1152962"/>
              <a:chOff x="-5025406" y="5938"/>
              <a:chExt cx="816365" cy="1152959"/>
            </a:xfrm>
            <a:grpFill/>
          </p:grpSpPr>
          <p:sp>
            <p:nvSpPr>
              <p:cNvPr id="16" name="Shape 713">
                <a:extLst>
                  <a:ext uri="{FF2B5EF4-FFF2-40B4-BE49-F238E27FC236}">
                    <a16:creationId xmlns:a16="http://schemas.microsoft.com/office/drawing/2014/main" id="{2BE26E2E-C164-6F22-9A76-BB22EC6AADD8}"/>
                  </a:ext>
                </a:extLst>
              </p:cNvPr>
              <p:cNvSpPr/>
              <p:nvPr/>
            </p:nvSpPr>
            <p:spPr>
              <a:xfrm flipH="1">
                <a:off x="-502540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17" name="Shape 714">
                <a:extLst>
                  <a:ext uri="{FF2B5EF4-FFF2-40B4-BE49-F238E27FC236}">
                    <a16:creationId xmlns:a16="http://schemas.microsoft.com/office/drawing/2014/main" id="{EDA8D140-34F1-8B6D-E7E0-A0C5695A59D2}"/>
                  </a:ext>
                </a:extLst>
              </p:cNvPr>
              <p:cNvSpPr/>
              <p:nvPr/>
            </p:nvSpPr>
            <p:spPr>
              <a:xfrm flipH="1">
                <a:off x="-461132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no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2</a:t>
                </a:r>
              </a:p>
            </p:txBody>
          </p:sp>
          <p:sp>
            <p:nvSpPr>
              <p:cNvPr id="18" name="Shape 715">
                <a:extLst>
                  <a:ext uri="{FF2B5EF4-FFF2-40B4-BE49-F238E27FC236}">
                    <a16:creationId xmlns:a16="http://schemas.microsoft.com/office/drawing/2014/main" id="{8F2B3ACC-6DB8-2B07-2CFD-8C7AB70E4B7D}"/>
                  </a:ext>
                </a:extLst>
              </p:cNvPr>
              <p:cNvSpPr/>
              <p:nvPr/>
            </p:nvSpPr>
            <p:spPr>
              <a:xfrm flipH="1">
                <a:off x="-5025406" y="5938"/>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dirty="0"/>
              </a:p>
            </p:txBody>
          </p:sp>
        </p:grpSp>
      </p:grpSp>
      <p:pic>
        <p:nvPicPr>
          <p:cNvPr id="1026" name="Picture 2" descr="Microsoft's Power BI app updates on Windows 10, iOS, and Android with a ...">
            <a:extLst>
              <a:ext uri="{FF2B5EF4-FFF2-40B4-BE49-F238E27FC236}">
                <a16:creationId xmlns:a16="http://schemas.microsoft.com/office/drawing/2014/main" id="{4B048F39-CF9B-DA6B-2819-3A9CC5E07A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01044" y="4071563"/>
            <a:ext cx="1940471" cy="14533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Studio Partnership and Consultancy Services | Mango Solutions">
            <a:extLst>
              <a:ext uri="{FF2B5EF4-FFF2-40B4-BE49-F238E27FC236}">
                <a16:creationId xmlns:a16="http://schemas.microsoft.com/office/drawing/2014/main" id="{6B5D0D7D-0935-D7BB-F8A5-A47D88842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69711" y="5791318"/>
            <a:ext cx="3249938" cy="16181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Understanding Basic Formulas in Microsoft Excel 2013 - Resolve I.T.">
            <a:extLst>
              <a:ext uri="{FF2B5EF4-FFF2-40B4-BE49-F238E27FC236}">
                <a16:creationId xmlns:a16="http://schemas.microsoft.com/office/drawing/2014/main" id="{129420F9-A31E-DC54-6F8D-030AC9F3C2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9723" y="4161462"/>
            <a:ext cx="1405648" cy="1405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5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Résultats</a:t>
            </a:r>
            <a:r>
              <a:rPr lang="en-US" sz="6000" u="none" dirty="0">
                <a:solidFill>
                  <a:schemeClr val="accent3">
                    <a:lumMod val="50000"/>
                  </a:schemeClr>
                </a:solidFill>
                <a:latin typeface="Fira Sans Medium Bold"/>
              </a:rPr>
              <a:t> </a:t>
            </a:r>
            <a:r>
              <a:rPr lang="en-US" sz="6000" u="none" dirty="0" err="1">
                <a:solidFill>
                  <a:schemeClr val="accent3">
                    <a:lumMod val="50000"/>
                  </a:schemeClr>
                </a:solidFill>
                <a:latin typeface="Fira Sans Medium Bold"/>
              </a:rPr>
              <a:t>d’analyses</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2050" name="Picture 2">
            <a:extLst>
              <a:ext uri="{FF2B5EF4-FFF2-40B4-BE49-F238E27FC236}">
                <a16:creationId xmlns:a16="http://schemas.microsoft.com/office/drawing/2014/main" id="{609CDB35-20C5-4543-5E4A-9E6C3364B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190" y="3260605"/>
            <a:ext cx="3765789" cy="3765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737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bleu, matériel&#10;&#10;Description générée automatiquement">
            <a:extLst>
              <a:ext uri="{FF2B5EF4-FFF2-40B4-BE49-F238E27FC236}">
                <a16:creationId xmlns:a16="http://schemas.microsoft.com/office/drawing/2014/main" id="{E42DC139-F5A8-EA6B-F10B-F73994E37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59"/>
            <a:ext cx="18288000" cy="13046926"/>
          </a:xfrm>
          <a:prstGeom prst="rect">
            <a:avLst/>
          </a:prstGeom>
        </p:spPr>
      </p:pic>
      <p:sp>
        <p:nvSpPr>
          <p:cNvPr id="4" name="Ellipse 3">
            <a:extLst>
              <a:ext uri="{FF2B5EF4-FFF2-40B4-BE49-F238E27FC236}">
                <a16:creationId xmlns:a16="http://schemas.microsoft.com/office/drawing/2014/main" id="{DE780644-94CB-9130-C167-675A42414A46}"/>
              </a:ext>
            </a:extLst>
          </p:cNvPr>
          <p:cNvSpPr/>
          <p:nvPr/>
        </p:nvSpPr>
        <p:spPr>
          <a:xfrm>
            <a:off x="3714750" y="0"/>
            <a:ext cx="10610850" cy="10312390"/>
          </a:xfrm>
          <a:prstGeom prst="ellipse">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49FBF667-D944-C642-9550-355F7F3F8658}"/>
              </a:ext>
            </a:extLst>
          </p:cNvPr>
          <p:cNvSpPr/>
          <p:nvPr/>
        </p:nvSpPr>
        <p:spPr>
          <a:xfrm>
            <a:off x="4095419" y="395167"/>
            <a:ext cx="9747187" cy="947302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 name="Rectangle 33">
            <a:extLst>
              <a:ext uri="{FF2B5EF4-FFF2-40B4-BE49-F238E27FC236}">
                <a16:creationId xmlns:a16="http://schemas.microsoft.com/office/drawing/2014/main" id="{2AB01320-65E7-CCD6-92E0-73CAE9B40AD6}"/>
              </a:ext>
            </a:extLst>
          </p:cNvPr>
          <p:cNvSpPr>
            <a:spLocks noChangeArrowheads="1"/>
          </p:cNvSpPr>
          <p:nvPr/>
        </p:nvSpPr>
        <p:spPr bwMode="auto">
          <a:xfrm>
            <a:off x="6098924" y="4824792"/>
            <a:ext cx="57250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4400">
              <a:spcAft>
                <a:spcPts val="600"/>
              </a:spcAft>
            </a:pPr>
            <a:r>
              <a:rPr lang="fr-FR" sz="4000" b="1" dirty="0">
                <a:effectLst>
                  <a:outerShdw blurRad="38100" dist="38100" dir="2700000" algn="tl">
                    <a:srgbClr val="000000">
                      <a:alpha val="43137"/>
                    </a:srgbClr>
                  </a:outerShdw>
                </a:effectLst>
                <a:latin typeface="Segoe UI" pitchFamily="34" charset="0"/>
                <a:cs typeface="Segoe UI" pitchFamily="34" charset="0"/>
              </a:rPr>
              <a:t>MERCI DE VOTRE ATTENTION</a:t>
            </a:r>
          </a:p>
        </p:txBody>
      </p:sp>
      <p:cxnSp>
        <p:nvCxnSpPr>
          <p:cNvPr id="7" name="Connecteur droit 6">
            <a:extLst>
              <a:ext uri="{FF2B5EF4-FFF2-40B4-BE49-F238E27FC236}">
                <a16:creationId xmlns:a16="http://schemas.microsoft.com/office/drawing/2014/main" id="{FB442671-2A40-5BC2-3D49-CAFE2938EA65}"/>
              </a:ext>
            </a:extLst>
          </p:cNvPr>
          <p:cNvCxnSpPr/>
          <p:nvPr/>
        </p:nvCxnSpPr>
        <p:spPr>
          <a:xfrm>
            <a:off x="8193532" y="28950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8" name="Connecteur droit 7">
            <a:extLst>
              <a:ext uri="{FF2B5EF4-FFF2-40B4-BE49-F238E27FC236}">
                <a16:creationId xmlns:a16="http://schemas.microsoft.com/office/drawing/2014/main" id="{424713CE-FB30-3E2B-C1B3-3780D5686060}"/>
              </a:ext>
            </a:extLst>
          </p:cNvPr>
          <p:cNvCxnSpPr/>
          <p:nvPr/>
        </p:nvCxnSpPr>
        <p:spPr>
          <a:xfrm>
            <a:off x="8206232" y="24378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9" name="Connecteur droit 8">
            <a:extLst>
              <a:ext uri="{FF2B5EF4-FFF2-40B4-BE49-F238E27FC236}">
                <a16:creationId xmlns:a16="http://schemas.microsoft.com/office/drawing/2014/main" id="{A0EA1DE6-CE4C-0D68-3BB5-D7B610791538}"/>
              </a:ext>
            </a:extLst>
          </p:cNvPr>
          <p:cNvCxnSpPr/>
          <p:nvPr/>
        </p:nvCxnSpPr>
        <p:spPr>
          <a:xfrm>
            <a:off x="8193532" y="33522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612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bleu, matériel&#10;&#10;Description générée automatiquement">
            <a:extLst>
              <a:ext uri="{FF2B5EF4-FFF2-40B4-BE49-F238E27FC236}">
                <a16:creationId xmlns:a16="http://schemas.microsoft.com/office/drawing/2014/main" id="{E42DC139-F5A8-EA6B-F10B-F73994E37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59"/>
            <a:ext cx="18288000" cy="13046926"/>
          </a:xfrm>
          <a:prstGeom prst="rect">
            <a:avLst/>
          </a:prstGeom>
        </p:spPr>
      </p:pic>
    </p:spTree>
    <p:extLst>
      <p:ext uri="{BB962C8B-B14F-4D97-AF65-F5344CB8AC3E}">
        <p14:creationId xmlns:p14="http://schemas.microsoft.com/office/powerpoint/2010/main" val="1520763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F65035D3-8244-700B-A89B-10BC1D183E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6"/>
          <a:stretch/>
        </p:blipFill>
        <p:spPr bwMode="auto">
          <a:xfrm>
            <a:off x="20" y="10"/>
            <a:ext cx="18287980" cy="10286990"/>
          </a:xfrm>
          <a:prstGeom prst="rect">
            <a:avLst/>
          </a:prstGeom>
          <a:noFill/>
          <a:extLst>
            <a:ext uri="{909E8E84-426E-40DD-AFC4-6F175D3DCCD1}">
              <a14:hiddenFill xmlns:a14="http://schemas.microsoft.com/office/drawing/2010/main">
                <a:solidFill>
                  <a:srgbClr val="FFFFFF"/>
                </a:solidFill>
              </a14:hiddenFill>
            </a:ext>
          </a:extLst>
        </p:spPr>
      </p:pic>
      <p:sp>
        <p:nvSpPr>
          <p:cNvPr id="2" name="Ellipse 1">
            <a:extLst>
              <a:ext uri="{FF2B5EF4-FFF2-40B4-BE49-F238E27FC236}">
                <a16:creationId xmlns:a16="http://schemas.microsoft.com/office/drawing/2014/main" id="{062879D7-6AA3-F90D-B4AA-88965B12390B}"/>
              </a:ext>
            </a:extLst>
          </p:cNvPr>
          <p:cNvSpPr/>
          <p:nvPr/>
        </p:nvSpPr>
        <p:spPr>
          <a:xfrm>
            <a:off x="3714750" y="0"/>
            <a:ext cx="10610850" cy="10312390"/>
          </a:xfrm>
          <a:prstGeom prst="ellipse">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5E8B6C69-B024-C4ED-0EED-7576D1A00870}"/>
              </a:ext>
            </a:extLst>
          </p:cNvPr>
          <p:cNvSpPr/>
          <p:nvPr/>
        </p:nvSpPr>
        <p:spPr>
          <a:xfrm>
            <a:off x="4095419" y="395167"/>
            <a:ext cx="9747187" cy="947302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3">
            <a:extLst>
              <a:ext uri="{FF2B5EF4-FFF2-40B4-BE49-F238E27FC236}">
                <a16:creationId xmlns:a16="http://schemas.microsoft.com/office/drawing/2014/main" id="{DFC525D2-0762-4D1C-77CC-7A5F8FC7D2F6}"/>
              </a:ext>
            </a:extLst>
          </p:cNvPr>
          <p:cNvSpPr>
            <a:spLocks noChangeArrowheads="1"/>
          </p:cNvSpPr>
          <p:nvPr/>
        </p:nvSpPr>
        <p:spPr bwMode="auto">
          <a:xfrm>
            <a:off x="6098924" y="4824792"/>
            <a:ext cx="57250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4400">
              <a:spcAft>
                <a:spcPts val="600"/>
              </a:spcAft>
            </a:pPr>
            <a:r>
              <a:rPr lang="fr-FR" sz="4000" b="1" dirty="0">
                <a:effectLst>
                  <a:outerShdw blurRad="38100" dist="38100" dir="2700000" algn="tl">
                    <a:srgbClr val="000000">
                      <a:alpha val="43137"/>
                    </a:srgbClr>
                  </a:outerShdw>
                </a:effectLst>
                <a:latin typeface="Segoe UI" pitchFamily="34" charset="0"/>
                <a:cs typeface="Segoe UI" pitchFamily="34" charset="0"/>
              </a:rPr>
              <a:t>MERCI DE VOTRE ATTENTION</a:t>
            </a:r>
          </a:p>
        </p:txBody>
      </p:sp>
      <p:cxnSp>
        <p:nvCxnSpPr>
          <p:cNvPr id="5" name="Connecteur droit 4">
            <a:extLst>
              <a:ext uri="{FF2B5EF4-FFF2-40B4-BE49-F238E27FC236}">
                <a16:creationId xmlns:a16="http://schemas.microsoft.com/office/drawing/2014/main" id="{2CC80A47-569C-6879-4FE6-667CDED980F1}"/>
              </a:ext>
            </a:extLst>
          </p:cNvPr>
          <p:cNvCxnSpPr/>
          <p:nvPr/>
        </p:nvCxnSpPr>
        <p:spPr>
          <a:xfrm>
            <a:off x="8193532" y="28950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6" name="Connecteur droit 5">
            <a:extLst>
              <a:ext uri="{FF2B5EF4-FFF2-40B4-BE49-F238E27FC236}">
                <a16:creationId xmlns:a16="http://schemas.microsoft.com/office/drawing/2014/main" id="{75FFED1C-DD2D-28B4-3BEB-A95A7DA77CF3}"/>
              </a:ext>
            </a:extLst>
          </p:cNvPr>
          <p:cNvCxnSpPr/>
          <p:nvPr/>
        </p:nvCxnSpPr>
        <p:spPr>
          <a:xfrm>
            <a:off x="8206232" y="24378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C466FA32-0634-FE25-B720-EC9626CAFCCF}"/>
              </a:ext>
            </a:extLst>
          </p:cNvPr>
          <p:cNvCxnSpPr/>
          <p:nvPr/>
        </p:nvCxnSpPr>
        <p:spPr>
          <a:xfrm>
            <a:off x="8193532" y="33522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3223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e the source image">
            <a:extLst>
              <a:ext uri="{FF2B5EF4-FFF2-40B4-BE49-F238E27FC236}">
                <a16:creationId xmlns:a16="http://schemas.microsoft.com/office/drawing/2014/main" id="{9BEE2484-997A-F187-75AE-413000653A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6"/>
          <a:stretch/>
        </p:blipFill>
        <p:spPr bwMode="auto">
          <a:xfrm>
            <a:off x="20" y="10"/>
            <a:ext cx="18287980" cy="1028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042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bleu, matériel&#10;&#10;Description générée automatiquement">
            <a:extLst>
              <a:ext uri="{FF2B5EF4-FFF2-40B4-BE49-F238E27FC236}">
                <a16:creationId xmlns:a16="http://schemas.microsoft.com/office/drawing/2014/main" id="{6ADC175C-BF22-2E03-1FB4-D2CC1D36B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50" y="-3284963"/>
            <a:ext cx="20669250" cy="14745744"/>
          </a:xfrm>
          <a:prstGeom prst="rect">
            <a:avLst/>
          </a:prstGeom>
        </p:spPr>
      </p:pic>
      <p:pic>
        <p:nvPicPr>
          <p:cNvPr id="1026" name="Picture 2">
            <a:extLst>
              <a:ext uri="{FF2B5EF4-FFF2-40B4-BE49-F238E27FC236}">
                <a16:creationId xmlns:a16="http://schemas.microsoft.com/office/drawing/2014/main" id="{280C0AA5-0A99-036D-6FF8-9C3CE779C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8472" y="5951333"/>
            <a:ext cx="4003537" cy="400353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347;p32">
            <a:extLst>
              <a:ext uri="{FF2B5EF4-FFF2-40B4-BE49-F238E27FC236}">
                <a16:creationId xmlns:a16="http://schemas.microsoft.com/office/drawing/2014/main" id="{EF4D5E19-0833-9CF1-AB0C-E68D791FADEE}"/>
              </a:ext>
            </a:extLst>
          </p:cNvPr>
          <p:cNvGrpSpPr/>
          <p:nvPr/>
        </p:nvGrpSpPr>
        <p:grpSpPr>
          <a:xfrm>
            <a:off x="3312990" y="3215812"/>
            <a:ext cx="7962900" cy="7033733"/>
            <a:chOff x="4249994" y="391642"/>
            <a:chExt cx="4737022" cy="4131933"/>
          </a:xfrm>
        </p:grpSpPr>
        <p:grpSp>
          <p:nvGrpSpPr>
            <p:cNvPr id="10" name="Google Shape;348;p32">
              <a:extLst>
                <a:ext uri="{FF2B5EF4-FFF2-40B4-BE49-F238E27FC236}">
                  <a16:creationId xmlns:a16="http://schemas.microsoft.com/office/drawing/2014/main" id="{E9BA54F6-3305-20C0-BFA8-BFC19ECC68AB}"/>
                </a:ext>
              </a:extLst>
            </p:cNvPr>
            <p:cNvGrpSpPr/>
            <p:nvPr/>
          </p:nvGrpSpPr>
          <p:grpSpPr>
            <a:xfrm>
              <a:off x="4249994" y="391642"/>
              <a:ext cx="2035371" cy="1121588"/>
              <a:chOff x="6393575" y="998725"/>
              <a:chExt cx="2035575" cy="1121700"/>
            </a:xfrm>
          </p:grpSpPr>
          <p:sp>
            <p:nvSpPr>
              <p:cNvPr id="1096" name="Google Shape;349;p32">
                <a:extLst>
                  <a:ext uri="{FF2B5EF4-FFF2-40B4-BE49-F238E27FC236}">
                    <a16:creationId xmlns:a16="http://schemas.microsoft.com/office/drawing/2014/main" id="{6FADA445-2875-751F-74F9-F99AEA83BD11}"/>
                  </a:ext>
                </a:extLst>
              </p:cNvPr>
              <p:cNvSpPr/>
              <p:nvPr/>
            </p:nvSpPr>
            <p:spPr>
              <a:xfrm>
                <a:off x="6873125" y="1261800"/>
                <a:ext cx="1175300" cy="680150"/>
              </a:xfrm>
              <a:custGeom>
                <a:avLst/>
                <a:gdLst/>
                <a:ahLst/>
                <a:cxnLst/>
                <a:rect l="l" t="t" r="r" b="b"/>
                <a:pathLst>
                  <a:path w="47012" h="27206" extrusionOk="0">
                    <a:moveTo>
                      <a:pt x="3756" y="0"/>
                    </a:moveTo>
                    <a:lnTo>
                      <a:pt x="0" y="7416"/>
                    </a:lnTo>
                    <a:lnTo>
                      <a:pt x="35146" y="25230"/>
                    </a:lnTo>
                    <a:cubicBezTo>
                      <a:pt x="37480" y="26418"/>
                      <a:pt x="40062" y="27081"/>
                      <a:pt x="42686" y="27150"/>
                    </a:cubicBezTo>
                    <a:lnTo>
                      <a:pt x="44578" y="27205"/>
                    </a:lnTo>
                    <a:cubicBezTo>
                      <a:pt x="44596" y="27206"/>
                      <a:pt x="44613" y="27206"/>
                      <a:pt x="44631" y="27206"/>
                    </a:cubicBezTo>
                    <a:cubicBezTo>
                      <a:pt x="46145" y="27206"/>
                      <a:pt x="47011" y="25465"/>
                      <a:pt x="46069" y="24264"/>
                    </a:cubicBezTo>
                    <a:lnTo>
                      <a:pt x="44909" y="22772"/>
                    </a:lnTo>
                    <a:cubicBezTo>
                      <a:pt x="43294" y="20701"/>
                      <a:pt x="41250" y="19002"/>
                      <a:pt x="38902" y="17815"/>
                    </a:cubicBezTo>
                    <a:lnTo>
                      <a:pt x="37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350;p32">
                <a:extLst>
                  <a:ext uri="{FF2B5EF4-FFF2-40B4-BE49-F238E27FC236}">
                    <a16:creationId xmlns:a16="http://schemas.microsoft.com/office/drawing/2014/main" id="{1D06AE52-214E-B5E1-8B68-D36C0081CEF4}"/>
                  </a:ext>
                </a:extLst>
              </p:cNvPr>
              <p:cNvSpPr/>
              <p:nvPr/>
            </p:nvSpPr>
            <p:spPr>
              <a:xfrm>
                <a:off x="7772825" y="1697150"/>
                <a:ext cx="151925" cy="256525"/>
              </a:xfrm>
              <a:custGeom>
                <a:avLst/>
                <a:gdLst/>
                <a:ahLst/>
                <a:cxnLst/>
                <a:rect l="l" t="t" r="r" b="b"/>
                <a:pathLst>
                  <a:path w="6077" h="10261" extrusionOk="0">
                    <a:moveTo>
                      <a:pt x="4903" y="0"/>
                    </a:moveTo>
                    <a:lnTo>
                      <a:pt x="0" y="9667"/>
                    </a:lnTo>
                    <a:lnTo>
                      <a:pt x="1174" y="10261"/>
                    </a:lnTo>
                    <a:lnTo>
                      <a:pt x="6076" y="594"/>
                    </a:lnTo>
                    <a:lnTo>
                      <a:pt x="4903"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351;p32">
                <a:extLst>
                  <a:ext uri="{FF2B5EF4-FFF2-40B4-BE49-F238E27FC236}">
                    <a16:creationId xmlns:a16="http://schemas.microsoft.com/office/drawing/2014/main" id="{CDEA2315-8464-146F-333A-453A90FBFF65}"/>
                  </a:ext>
                </a:extLst>
              </p:cNvPr>
              <p:cNvSpPr/>
              <p:nvPr/>
            </p:nvSpPr>
            <p:spPr>
              <a:xfrm>
                <a:off x="7240450" y="1448225"/>
                <a:ext cx="888325" cy="520750"/>
              </a:xfrm>
              <a:custGeom>
                <a:avLst/>
                <a:gdLst/>
                <a:ahLst/>
                <a:cxnLst/>
                <a:rect l="l" t="t" r="r" b="b"/>
                <a:pathLst>
                  <a:path w="35533" h="20830" extrusionOk="0">
                    <a:moveTo>
                      <a:pt x="3771" y="0"/>
                    </a:moveTo>
                    <a:lnTo>
                      <a:pt x="1" y="7402"/>
                    </a:lnTo>
                    <a:lnTo>
                      <a:pt x="23505" y="19320"/>
                    </a:lnTo>
                    <a:cubicBezTo>
                      <a:pt x="24682" y="19908"/>
                      <a:pt x="25990" y="20211"/>
                      <a:pt x="27377" y="20211"/>
                    </a:cubicBezTo>
                    <a:cubicBezTo>
                      <a:pt x="27846" y="20211"/>
                      <a:pt x="28323" y="20177"/>
                      <a:pt x="28808" y="20107"/>
                    </a:cubicBezTo>
                    <a:cubicBezTo>
                      <a:pt x="28808" y="20107"/>
                      <a:pt x="32199" y="20830"/>
                      <a:pt x="34018" y="20830"/>
                    </a:cubicBezTo>
                    <a:cubicBezTo>
                      <a:pt x="34598" y="20830"/>
                      <a:pt x="35019" y="20756"/>
                      <a:pt x="35119" y="20563"/>
                    </a:cubicBezTo>
                    <a:lnTo>
                      <a:pt x="35133" y="20535"/>
                    </a:lnTo>
                    <a:cubicBezTo>
                      <a:pt x="35533" y="19720"/>
                      <a:pt x="31031" y="15716"/>
                      <a:pt x="31031" y="15716"/>
                    </a:cubicBezTo>
                    <a:cubicBezTo>
                      <a:pt x="30120" y="14003"/>
                      <a:pt x="28835" y="12705"/>
                      <a:pt x="27275" y="11918"/>
                    </a:cubicBezTo>
                    <a:lnTo>
                      <a:pt x="3771"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352;p32">
                <a:extLst>
                  <a:ext uri="{FF2B5EF4-FFF2-40B4-BE49-F238E27FC236}">
                    <a16:creationId xmlns:a16="http://schemas.microsoft.com/office/drawing/2014/main" id="{1048BB2F-F56E-0E3A-1EDC-C5CC17B98451}"/>
                  </a:ext>
                </a:extLst>
              </p:cNvPr>
              <p:cNvSpPr/>
              <p:nvPr/>
            </p:nvSpPr>
            <p:spPr>
              <a:xfrm>
                <a:off x="7262900" y="1468600"/>
                <a:ext cx="859675" cy="495800"/>
              </a:xfrm>
              <a:custGeom>
                <a:avLst/>
                <a:gdLst/>
                <a:ahLst/>
                <a:cxnLst/>
                <a:rect l="l" t="t" r="r" b="b"/>
                <a:pathLst>
                  <a:path w="34387" h="19832" extrusionOk="0">
                    <a:moveTo>
                      <a:pt x="3246" y="0"/>
                    </a:moveTo>
                    <a:lnTo>
                      <a:pt x="0" y="6422"/>
                    </a:lnTo>
                    <a:lnTo>
                      <a:pt x="22427" y="17787"/>
                    </a:lnTo>
                    <a:cubicBezTo>
                      <a:pt x="23660" y="18409"/>
                      <a:pt x="25028" y="18727"/>
                      <a:pt x="26407" y="18727"/>
                    </a:cubicBezTo>
                    <a:cubicBezTo>
                      <a:pt x="26742" y="18727"/>
                      <a:pt x="27078" y="18709"/>
                      <a:pt x="27413" y="18671"/>
                    </a:cubicBezTo>
                    <a:cubicBezTo>
                      <a:pt x="27413" y="18671"/>
                      <a:pt x="31731" y="19831"/>
                      <a:pt x="33405" y="19831"/>
                    </a:cubicBezTo>
                    <a:cubicBezTo>
                      <a:pt x="33748" y="19831"/>
                      <a:pt x="33980" y="19782"/>
                      <a:pt x="34041" y="19665"/>
                    </a:cubicBezTo>
                    <a:cubicBezTo>
                      <a:pt x="34386" y="18961"/>
                      <a:pt x="29332" y="14887"/>
                      <a:pt x="29332" y="14887"/>
                    </a:cubicBezTo>
                    <a:cubicBezTo>
                      <a:pt x="28476" y="13382"/>
                      <a:pt x="27205" y="12166"/>
                      <a:pt x="25673" y="11379"/>
                    </a:cubicBezTo>
                    <a:lnTo>
                      <a:pt x="3246"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353;p32">
                <a:extLst>
                  <a:ext uri="{FF2B5EF4-FFF2-40B4-BE49-F238E27FC236}">
                    <a16:creationId xmlns:a16="http://schemas.microsoft.com/office/drawing/2014/main" id="{E56BD410-79AD-9F27-3EDD-84686A47C696}"/>
                  </a:ext>
                </a:extLst>
              </p:cNvPr>
              <p:cNvSpPr/>
              <p:nvPr/>
            </p:nvSpPr>
            <p:spPr>
              <a:xfrm>
                <a:off x="6820650" y="1193225"/>
                <a:ext cx="199575" cy="322550"/>
              </a:xfrm>
              <a:custGeom>
                <a:avLst/>
                <a:gdLst/>
                <a:ahLst/>
                <a:cxnLst/>
                <a:rect l="l" t="t" r="r" b="b"/>
                <a:pathLst>
                  <a:path w="7983" h="12902" extrusionOk="0">
                    <a:moveTo>
                      <a:pt x="7089" y="0"/>
                    </a:moveTo>
                    <a:cubicBezTo>
                      <a:pt x="6239" y="0"/>
                      <a:pt x="4330" y="2461"/>
                      <a:pt x="2638" y="5767"/>
                    </a:cubicBezTo>
                    <a:cubicBezTo>
                      <a:pt x="842" y="9317"/>
                      <a:pt x="0" y="12493"/>
                      <a:pt x="732" y="12866"/>
                    </a:cubicBezTo>
                    <a:cubicBezTo>
                      <a:pt x="781" y="12890"/>
                      <a:pt x="835" y="12902"/>
                      <a:pt x="894" y="12902"/>
                    </a:cubicBezTo>
                    <a:cubicBezTo>
                      <a:pt x="1745" y="12902"/>
                      <a:pt x="3653" y="10453"/>
                      <a:pt x="5344" y="7135"/>
                    </a:cubicBezTo>
                    <a:cubicBezTo>
                      <a:pt x="7140" y="3599"/>
                      <a:pt x="7982" y="423"/>
                      <a:pt x="7250" y="36"/>
                    </a:cubicBezTo>
                    <a:cubicBezTo>
                      <a:pt x="7202" y="12"/>
                      <a:pt x="7148" y="0"/>
                      <a:pt x="70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354;p32">
                <a:extLst>
                  <a:ext uri="{FF2B5EF4-FFF2-40B4-BE49-F238E27FC236}">
                    <a16:creationId xmlns:a16="http://schemas.microsoft.com/office/drawing/2014/main" id="{B98FD441-4F4E-FD37-BC84-148E5AC9A5AE}"/>
                  </a:ext>
                </a:extLst>
              </p:cNvPr>
              <p:cNvSpPr/>
              <p:nvPr/>
            </p:nvSpPr>
            <p:spPr>
              <a:xfrm>
                <a:off x="6831000" y="1217525"/>
                <a:ext cx="168850" cy="274300"/>
              </a:xfrm>
              <a:custGeom>
                <a:avLst/>
                <a:gdLst/>
                <a:ahLst/>
                <a:cxnLst/>
                <a:rect l="l" t="t" r="r" b="b"/>
                <a:pathLst>
                  <a:path w="6754" h="10972" extrusionOk="0">
                    <a:moveTo>
                      <a:pt x="6142" y="0"/>
                    </a:moveTo>
                    <a:cubicBezTo>
                      <a:pt x="5247" y="0"/>
                      <a:pt x="3588" y="2354"/>
                      <a:pt x="2320" y="4851"/>
                    </a:cubicBezTo>
                    <a:cubicBezTo>
                      <a:pt x="953" y="7557"/>
                      <a:pt x="0" y="10513"/>
                      <a:pt x="815" y="10927"/>
                    </a:cubicBezTo>
                    <a:cubicBezTo>
                      <a:pt x="875" y="10957"/>
                      <a:pt x="940" y="10971"/>
                      <a:pt x="1010" y="10971"/>
                    </a:cubicBezTo>
                    <a:cubicBezTo>
                      <a:pt x="1425" y="10971"/>
                      <a:pt x="2011" y="10462"/>
                      <a:pt x="2638" y="9670"/>
                    </a:cubicBezTo>
                    <a:lnTo>
                      <a:pt x="2348" y="9518"/>
                    </a:lnTo>
                    <a:cubicBezTo>
                      <a:pt x="1757" y="10257"/>
                      <a:pt x="1287" y="10655"/>
                      <a:pt x="1046" y="10655"/>
                    </a:cubicBezTo>
                    <a:cubicBezTo>
                      <a:pt x="1016" y="10655"/>
                      <a:pt x="990" y="10649"/>
                      <a:pt x="967" y="10637"/>
                    </a:cubicBezTo>
                    <a:cubicBezTo>
                      <a:pt x="567" y="10430"/>
                      <a:pt x="995" y="8193"/>
                      <a:pt x="2610" y="5003"/>
                    </a:cubicBezTo>
                    <a:cubicBezTo>
                      <a:pt x="4137" y="1976"/>
                      <a:pt x="5613" y="318"/>
                      <a:pt x="6110" y="318"/>
                    </a:cubicBezTo>
                    <a:cubicBezTo>
                      <a:pt x="6139" y="318"/>
                      <a:pt x="6165" y="323"/>
                      <a:pt x="6187" y="335"/>
                    </a:cubicBezTo>
                    <a:cubicBezTo>
                      <a:pt x="6394" y="445"/>
                      <a:pt x="6380" y="1081"/>
                      <a:pt x="6104" y="2116"/>
                    </a:cubicBezTo>
                    <a:lnTo>
                      <a:pt x="6394" y="2254"/>
                    </a:lnTo>
                    <a:cubicBezTo>
                      <a:pt x="6712" y="1108"/>
                      <a:pt x="6753" y="252"/>
                      <a:pt x="6339" y="45"/>
                    </a:cubicBezTo>
                    <a:cubicBezTo>
                      <a:pt x="6279" y="15"/>
                      <a:pt x="6213" y="0"/>
                      <a:pt x="6142"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355;p32">
                <a:extLst>
                  <a:ext uri="{FF2B5EF4-FFF2-40B4-BE49-F238E27FC236}">
                    <a16:creationId xmlns:a16="http://schemas.microsoft.com/office/drawing/2014/main" id="{1B96333D-8340-838C-B317-D6F545F4A1F0}"/>
                  </a:ext>
                </a:extLst>
              </p:cNvPr>
              <p:cNvSpPr/>
              <p:nvPr/>
            </p:nvSpPr>
            <p:spPr>
              <a:xfrm>
                <a:off x="6393575" y="998725"/>
                <a:ext cx="167825" cy="262375"/>
              </a:xfrm>
              <a:custGeom>
                <a:avLst/>
                <a:gdLst/>
                <a:ahLst/>
                <a:cxnLst/>
                <a:rect l="l" t="t" r="r" b="b"/>
                <a:pathLst>
                  <a:path w="6713" h="10495" extrusionOk="0">
                    <a:moveTo>
                      <a:pt x="5813" y="0"/>
                    </a:moveTo>
                    <a:cubicBezTo>
                      <a:pt x="5019" y="0"/>
                      <a:pt x="3410" y="1935"/>
                      <a:pt x="2072" y="4599"/>
                    </a:cubicBezTo>
                    <a:cubicBezTo>
                      <a:pt x="608" y="7471"/>
                      <a:pt x="1" y="10095"/>
                      <a:pt x="719" y="10454"/>
                    </a:cubicBezTo>
                    <a:cubicBezTo>
                      <a:pt x="773" y="10482"/>
                      <a:pt x="833" y="10495"/>
                      <a:pt x="899" y="10495"/>
                    </a:cubicBezTo>
                    <a:cubicBezTo>
                      <a:pt x="1692" y="10495"/>
                      <a:pt x="3302" y="8549"/>
                      <a:pt x="4641" y="5897"/>
                    </a:cubicBezTo>
                    <a:cubicBezTo>
                      <a:pt x="6104" y="3024"/>
                      <a:pt x="6712" y="401"/>
                      <a:pt x="5994" y="42"/>
                    </a:cubicBezTo>
                    <a:cubicBezTo>
                      <a:pt x="5940" y="14"/>
                      <a:pt x="5879" y="0"/>
                      <a:pt x="5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356;p32">
                <a:extLst>
                  <a:ext uri="{FF2B5EF4-FFF2-40B4-BE49-F238E27FC236}">
                    <a16:creationId xmlns:a16="http://schemas.microsoft.com/office/drawing/2014/main" id="{23AB0FC1-CF17-D6EB-BC7A-2D00FA834F00}"/>
                  </a:ext>
                </a:extLst>
              </p:cNvPr>
              <p:cNvSpPr/>
              <p:nvPr/>
            </p:nvSpPr>
            <p:spPr>
              <a:xfrm>
                <a:off x="6401525" y="1018425"/>
                <a:ext cx="142250" cy="222975"/>
              </a:xfrm>
              <a:custGeom>
                <a:avLst/>
                <a:gdLst/>
                <a:ahLst/>
                <a:cxnLst/>
                <a:rect l="l" t="t" r="r" b="b"/>
                <a:pathLst>
                  <a:path w="5690" h="8919" extrusionOk="0">
                    <a:moveTo>
                      <a:pt x="5035" y="0"/>
                    </a:moveTo>
                    <a:cubicBezTo>
                      <a:pt x="4205" y="0"/>
                      <a:pt x="2842" y="1852"/>
                      <a:pt x="1823" y="3852"/>
                    </a:cubicBezTo>
                    <a:cubicBezTo>
                      <a:pt x="718" y="6048"/>
                      <a:pt x="0" y="8465"/>
                      <a:pt x="787" y="8865"/>
                    </a:cubicBezTo>
                    <a:cubicBezTo>
                      <a:pt x="859" y="8901"/>
                      <a:pt x="937" y="8918"/>
                      <a:pt x="1018" y="8918"/>
                    </a:cubicBezTo>
                    <a:cubicBezTo>
                      <a:pt x="1405" y="8918"/>
                      <a:pt x="1890" y="8531"/>
                      <a:pt x="2403" y="7926"/>
                    </a:cubicBezTo>
                    <a:lnTo>
                      <a:pt x="2127" y="7774"/>
                    </a:lnTo>
                    <a:cubicBezTo>
                      <a:pt x="1629" y="8357"/>
                      <a:pt x="1228" y="8662"/>
                      <a:pt x="997" y="8662"/>
                    </a:cubicBezTo>
                    <a:cubicBezTo>
                      <a:pt x="965" y="8662"/>
                      <a:pt x="937" y="8656"/>
                      <a:pt x="912" y="8644"/>
                    </a:cubicBezTo>
                    <a:cubicBezTo>
                      <a:pt x="525" y="8451"/>
                      <a:pt x="787" y="6587"/>
                      <a:pt x="2113" y="3990"/>
                    </a:cubicBezTo>
                    <a:cubicBezTo>
                      <a:pt x="3353" y="1562"/>
                      <a:pt x="4605" y="257"/>
                      <a:pt x="5078" y="257"/>
                    </a:cubicBezTo>
                    <a:cubicBezTo>
                      <a:pt x="5111" y="257"/>
                      <a:pt x="5140" y="263"/>
                      <a:pt x="5165" y="276"/>
                    </a:cubicBezTo>
                    <a:cubicBezTo>
                      <a:pt x="5358" y="386"/>
                      <a:pt x="5386" y="925"/>
                      <a:pt x="5179" y="1767"/>
                    </a:cubicBezTo>
                    <a:lnTo>
                      <a:pt x="5469" y="1905"/>
                    </a:lnTo>
                    <a:cubicBezTo>
                      <a:pt x="5690" y="966"/>
                      <a:pt x="5676" y="248"/>
                      <a:pt x="5262" y="55"/>
                    </a:cubicBezTo>
                    <a:cubicBezTo>
                      <a:pt x="5192" y="18"/>
                      <a:pt x="5116" y="0"/>
                      <a:pt x="5035"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357;p32">
                <a:extLst>
                  <a:ext uri="{FF2B5EF4-FFF2-40B4-BE49-F238E27FC236}">
                    <a16:creationId xmlns:a16="http://schemas.microsoft.com/office/drawing/2014/main" id="{5C70C92E-FA19-7E25-B358-4F24D9444F8E}"/>
                  </a:ext>
                </a:extLst>
              </p:cNvPr>
              <p:cNvSpPr/>
              <p:nvPr/>
            </p:nvSpPr>
            <p:spPr>
              <a:xfrm>
                <a:off x="7268075" y="1446500"/>
                <a:ext cx="41450" cy="68725"/>
              </a:xfrm>
              <a:custGeom>
                <a:avLst/>
                <a:gdLst/>
                <a:ahLst/>
                <a:cxnLst/>
                <a:rect l="l" t="t" r="r" b="b"/>
                <a:pathLst>
                  <a:path w="1658" h="2749" extrusionOk="0">
                    <a:moveTo>
                      <a:pt x="1285" y="0"/>
                    </a:moveTo>
                    <a:lnTo>
                      <a:pt x="0" y="2555"/>
                    </a:lnTo>
                    <a:lnTo>
                      <a:pt x="373" y="2748"/>
                    </a:lnTo>
                    <a:lnTo>
                      <a:pt x="1658" y="194"/>
                    </a:lnTo>
                    <a:lnTo>
                      <a:pt x="1285"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358;p32">
                <a:extLst>
                  <a:ext uri="{FF2B5EF4-FFF2-40B4-BE49-F238E27FC236}">
                    <a16:creationId xmlns:a16="http://schemas.microsoft.com/office/drawing/2014/main" id="{3EB17EC7-9B95-CED0-D780-212EB3200AC7}"/>
                  </a:ext>
                </a:extLst>
              </p:cNvPr>
              <p:cNvSpPr/>
              <p:nvPr/>
            </p:nvSpPr>
            <p:spPr>
              <a:xfrm>
                <a:off x="7240100" y="1432350"/>
                <a:ext cx="41800" cy="68725"/>
              </a:xfrm>
              <a:custGeom>
                <a:avLst/>
                <a:gdLst/>
                <a:ahLst/>
                <a:cxnLst/>
                <a:rect l="l" t="t" r="r" b="b"/>
                <a:pathLst>
                  <a:path w="1672" h="2749" extrusionOk="0">
                    <a:moveTo>
                      <a:pt x="1299" y="0"/>
                    </a:moveTo>
                    <a:lnTo>
                      <a:pt x="1" y="2555"/>
                    </a:lnTo>
                    <a:lnTo>
                      <a:pt x="374" y="2748"/>
                    </a:lnTo>
                    <a:lnTo>
                      <a:pt x="1672" y="193"/>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359;p32">
                <a:extLst>
                  <a:ext uri="{FF2B5EF4-FFF2-40B4-BE49-F238E27FC236}">
                    <a16:creationId xmlns:a16="http://schemas.microsoft.com/office/drawing/2014/main" id="{C472D390-BDBD-27C7-4E43-43DFAE162BDD}"/>
                  </a:ext>
                </a:extLst>
              </p:cNvPr>
              <p:cNvSpPr/>
              <p:nvPr/>
            </p:nvSpPr>
            <p:spPr>
              <a:xfrm>
                <a:off x="7212150" y="1418175"/>
                <a:ext cx="41800" cy="68750"/>
              </a:xfrm>
              <a:custGeom>
                <a:avLst/>
                <a:gdLst/>
                <a:ahLst/>
                <a:cxnLst/>
                <a:rect l="l" t="t" r="r" b="b"/>
                <a:pathLst>
                  <a:path w="1672" h="2750" extrusionOk="0">
                    <a:moveTo>
                      <a:pt x="1298" y="1"/>
                    </a:moveTo>
                    <a:lnTo>
                      <a:pt x="0" y="2556"/>
                    </a:lnTo>
                    <a:lnTo>
                      <a:pt x="373" y="2749"/>
                    </a:lnTo>
                    <a:lnTo>
                      <a:pt x="1671" y="194"/>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360;p32">
                <a:extLst>
                  <a:ext uri="{FF2B5EF4-FFF2-40B4-BE49-F238E27FC236}">
                    <a16:creationId xmlns:a16="http://schemas.microsoft.com/office/drawing/2014/main" id="{12670311-D702-3EAD-9841-6D002416B087}"/>
                  </a:ext>
                </a:extLst>
              </p:cNvPr>
              <p:cNvSpPr/>
              <p:nvPr/>
            </p:nvSpPr>
            <p:spPr>
              <a:xfrm>
                <a:off x="7184175" y="1404025"/>
                <a:ext cx="41800" cy="68725"/>
              </a:xfrm>
              <a:custGeom>
                <a:avLst/>
                <a:gdLst/>
                <a:ahLst/>
                <a:cxnLst/>
                <a:rect l="l" t="t" r="r" b="b"/>
                <a:pathLst>
                  <a:path w="1672" h="2749" extrusionOk="0">
                    <a:moveTo>
                      <a:pt x="1299" y="1"/>
                    </a:moveTo>
                    <a:lnTo>
                      <a:pt x="1" y="2555"/>
                    </a:lnTo>
                    <a:lnTo>
                      <a:pt x="374" y="2749"/>
                    </a:lnTo>
                    <a:lnTo>
                      <a:pt x="1672" y="180"/>
                    </a:lnTo>
                    <a:lnTo>
                      <a:pt x="1299"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361;p32">
                <a:extLst>
                  <a:ext uri="{FF2B5EF4-FFF2-40B4-BE49-F238E27FC236}">
                    <a16:creationId xmlns:a16="http://schemas.microsoft.com/office/drawing/2014/main" id="{58AE85F8-AAEA-DC0D-CCD6-02478A030523}"/>
                  </a:ext>
                </a:extLst>
              </p:cNvPr>
              <p:cNvSpPr/>
              <p:nvPr/>
            </p:nvSpPr>
            <p:spPr>
              <a:xfrm>
                <a:off x="7156225" y="1389875"/>
                <a:ext cx="41800" cy="68725"/>
              </a:xfrm>
              <a:custGeom>
                <a:avLst/>
                <a:gdLst/>
                <a:ahLst/>
                <a:cxnLst/>
                <a:rect l="l" t="t" r="r" b="b"/>
                <a:pathLst>
                  <a:path w="1672" h="2749" extrusionOk="0">
                    <a:moveTo>
                      <a:pt x="1298" y="0"/>
                    </a:moveTo>
                    <a:lnTo>
                      <a:pt x="0" y="2555"/>
                    </a:lnTo>
                    <a:lnTo>
                      <a:pt x="373" y="2749"/>
                    </a:lnTo>
                    <a:lnTo>
                      <a:pt x="1671" y="194"/>
                    </a:lnTo>
                    <a:lnTo>
                      <a:pt x="1298"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362;p32">
                <a:extLst>
                  <a:ext uri="{FF2B5EF4-FFF2-40B4-BE49-F238E27FC236}">
                    <a16:creationId xmlns:a16="http://schemas.microsoft.com/office/drawing/2014/main" id="{2D192ADF-44CF-B29B-436C-3E6C34C87773}"/>
                  </a:ext>
                </a:extLst>
              </p:cNvPr>
              <p:cNvSpPr/>
              <p:nvPr/>
            </p:nvSpPr>
            <p:spPr>
              <a:xfrm>
                <a:off x="7128250" y="1375725"/>
                <a:ext cx="41800" cy="68725"/>
              </a:xfrm>
              <a:custGeom>
                <a:avLst/>
                <a:gdLst/>
                <a:ahLst/>
                <a:cxnLst/>
                <a:rect l="l" t="t" r="r" b="b"/>
                <a:pathLst>
                  <a:path w="1672" h="2749" extrusionOk="0">
                    <a:moveTo>
                      <a:pt x="1299" y="0"/>
                    </a:moveTo>
                    <a:lnTo>
                      <a:pt x="1" y="2555"/>
                    </a:lnTo>
                    <a:lnTo>
                      <a:pt x="373" y="2748"/>
                    </a:lnTo>
                    <a:lnTo>
                      <a:pt x="1672" y="194"/>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363;p32">
                <a:extLst>
                  <a:ext uri="{FF2B5EF4-FFF2-40B4-BE49-F238E27FC236}">
                    <a16:creationId xmlns:a16="http://schemas.microsoft.com/office/drawing/2014/main" id="{C4F86633-BDC4-F6F2-915A-85AB4E14E617}"/>
                  </a:ext>
                </a:extLst>
              </p:cNvPr>
              <p:cNvSpPr/>
              <p:nvPr/>
            </p:nvSpPr>
            <p:spPr>
              <a:xfrm>
                <a:off x="7100275" y="1361575"/>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364;p32">
                <a:extLst>
                  <a:ext uri="{FF2B5EF4-FFF2-40B4-BE49-F238E27FC236}">
                    <a16:creationId xmlns:a16="http://schemas.microsoft.com/office/drawing/2014/main" id="{7C280DE9-25B4-7252-B154-780E526906EA}"/>
                  </a:ext>
                </a:extLst>
              </p:cNvPr>
              <p:cNvSpPr/>
              <p:nvPr/>
            </p:nvSpPr>
            <p:spPr>
              <a:xfrm>
                <a:off x="7072675" y="1347400"/>
                <a:ext cx="41450" cy="68750"/>
              </a:xfrm>
              <a:custGeom>
                <a:avLst/>
                <a:gdLst/>
                <a:ahLst/>
                <a:cxnLst/>
                <a:rect l="l" t="t" r="r" b="b"/>
                <a:pathLst>
                  <a:path w="1658" h="2750" extrusionOk="0">
                    <a:moveTo>
                      <a:pt x="1284" y="1"/>
                    </a:moveTo>
                    <a:lnTo>
                      <a:pt x="0" y="2556"/>
                    </a:lnTo>
                    <a:lnTo>
                      <a:pt x="373" y="2749"/>
                    </a:lnTo>
                    <a:lnTo>
                      <a:pt x="1657" y="194"/>
                    </a:lnTo>
                    <a:lnTo>
                      <a:pt x="1284"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365;p32">
                <a:extLst>
                  <a:ext uri="{FF2B5EF4-FFF2-40B4-BE49-F238E27FC236}">
                    <a16:creationId xmlns:a16="http://schemas.microsoft.com/office/drawing/2014/main" id="{937D9EF3-77DA-CF05-2549-899FA1ADE783}"/>
                  </a:ext>
                </a:extLst>
              </p:cNvPr>
              <p:cNvSpPr/>
              <p:nvPr/>
            </p:nvSpPr>
            <p:spPr>
              <a:xfrm>
                <a:off x="7044700" y="1333250"/>
                <a:ext cx="41450" cy="68725"/>
              </a:xfrm>
              <a:custGeom>
                <a:avLst/>
                <a:gdLst/>
                <a:ahLst/>
                <a:cxnLst/>
                <a:rect l="l" t="t" r="r" b="b"/>
                <a:pathLst>
                  <a:path w="1658" h="2749" extrusionOk="0">
                    <a:moveTo>
                      <a:pt x="1285" y="1"/>
                    </a:moveTo>
                    <a:lnTo>
                      <a:pt x="1" y="2556"/>
                    </a:lnTo>
                    <a:lnTo>
                      <a:pt x="373" y="2749"/>
                    </a:lnTo>
                    <a:lnTo>
                      <a:pt x="1658" y="180"/>
                    </a:lnTo>
                    <a:lnTo>
                      <a:pt x="1285"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366;p32">
                <a:extLst>
                  <a:ext uri="{FF2B5EF4-FFF2-40B4-BE49-F238E27FC236}">
                    <a16:creationId xmlns:a16="http://schemas.microsoft.com/office/drawing/2014/main" id="{CCA5A358-9A6C-69EF-0844-FF31E0A707B6}"/>
                  </a:ext>
                </a:extLst>
              </p:cNvPr>
              <p:cNvSpPr/>
              <p:nvPr/>
            </p:nvSpPr>
            <p:spPr>
              <a:xfrm>
                <a:off x="7016750" y="1319100"/>
                <a:ext cx="41775" cy="68375"/>
              </a:xfrm>
              <a:custGeom>
                <a:avLst/>
                <a:gdLst/>
                <a:ahLst/>
                <a:cxnLst/>
                <a:rect l="l" t="t" r="r" b="b"/>
                <a:pathLst>
                  <a:path w="1671" h="2735" extrusionOk="0">
                    <a:moveTo>
                      <a:pt x="1298" y="1"/>
                    </a:moveTo>
                    <a:lnTo>
                      <a:pt x="0" y="2555"/>
                    </a:lnTo>
                    <a:lnTo>
                      <a:pt x="373" y="2735"/>
                    </a:lnTo>
                    <a:lnTo>
                      <a:pt x="1671" y="180"/>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367;p32">
                <a:extLst>
                  <a:ext uri="{FF2B5EF4-FFF2-40B4-BE49-F238E27FC236}">
                    <a16:creationId xmlns:a16="http://schemas.microsoft.com/office/drawing/2014/main" id="{B8D469F2-0FE7-D9C4-2C63-550DAE2CCCAC}"/>
                  </a:ext>
                </a:extLst>
              </p:cNvPr>
              <p:cNvSpPr/>
              <p:nvPr/>
            </p:nvSpPr>
            <p:spPr>
              <a:xfrm>
                <a:off x="6988775" y="1304950"/>
                <a:ext cx="41800" cy="68375"/>
              </a:xfrm>
              <a:custGeom>
                <a:avLst/>
                <a:gdLst/>
                <a:ahLst/>
                <a:cxnLst/>
                <a:rect l="l" t="t" r="r" b="b"/>
                <a:pathLst>
                  <a:path w="1672" h="2735" extrusionOk="0">
                    <a:moveTo>
                      <a:pt x="1299" y="0"/>
                    </a:moveTo>
                    <a:lnTo>
                      <a:pt x="0" y="2555"/>
                    </a:lnTo>
                    <a:lnTo>
                      <a:pt x="373" y="2735"/>
                    </a:lnTo>
                    <a:lnTo>
                      <a:pt x="1671"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368;p32">
                <a:extLst>
                  <a:ext uri="{FF2B5EF4-FFF2-40B4-BE49-F238E27FC236}">
                    <a16:creationId xmlns:a16="http://schemas.microsoft.com/office/drawing/2014/main" id="{D691B9A0-A3EB-6E20-DC14-EAFAC23AAE3A}"/>
                  </a:ext>
                </a:extLst>
              </p:cNvPr>
              <p:cNvSpPr/>
              <p:nvPr/>
            </p:nvSpPr>
            <p:spPr>
              <a:xfrm>
                <a:off x="6960800" y="1290800"/>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369;p32">
                <a:extLst>
                  <a:ext uri="{FF2B5EF4-FFF2-40B4-BE49-F238E27FC236}">
                    <a16:creationId xmlns:a16="http://schemas.microsoft.com/office/drawing/2014/main" id="{E5D6989D-AFA8-2A03-8039-1EC3085B5868}"/>
                  </a:ext>
                </a:extLst>
              </p:cNvPr>
              <p:cNvSpPr/>
              <p:nvPr/>
            </p:nvSpPr>
            <p:spPr>
              <a:xfrm>
                <a:off x="6447775" y="1061900"/>
                <a:ext cx="510300" cy="364950"/>
              </a:xfrm>
              <a:custGeom>
                <a:avLst/>
                <a:gdLst/>
                <a:ahLst/>
                <a:cxnLst/>
                <a:rect l="l" t="t" r="r" b="b"/>
                <a:pathLst>
                  <a:path w="20412" h="14598" extrusionOk="0">
                    <a:moveTo>
                      <a:pt x="3149" y="760"/>
                    </a:moveTo>
                    <a:lnTo>
                      <a:pt x="19652" y="9129"/>
                    </a:lnTo>
                    <a:lnTo>
                      <a:pt x="17263" y="13824"/>
                    </a:lnTo>
                    <a:lnTo>
                      <a:pt x="774" y="5455"/>
                    </a:lnTo>
                    <a:lnTo>
                      <a:pt x="3149" y="760"/>
                    </a:lnTo>
                    <a:close/>
                    <a:moveTo>
                      <a:pt x="2901" y="0"/>
                    </a:moveTo>
                    <a:lnTo>
                      <a:pt x="1" y="5704"/>
                    </a:lnTo>
                    <a:lnTo>
                      <a:pt x="17511" y="14597"/>
                    </a:lnTo>
                    <a:lnTo>
                      <a:pt x="20411" y="8880"/>
                    </a:lnTo>
                    <a:lnTo>
                      <a:pt x="2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370;p32">
                <a:extLst>
                  <a:ext uri="{FF2B5EF4-FFF2-40B4-BE49-F238E27FC236}">
                    <a16:creationId xmlns:a16="http://schemas.microsoft.com/office/drawing/2014/main" id="{1B935345-3F23-4B18-5C9D-A53CC3D6051D}"/>
                  </a:ext>
                </a:extLst>
              </p:cNvPr>
              <p:cNvSpPr/>
              <p:nvPr/>
            </p:nvSpPr>
            <p:spPr>
              <a:xfrm>
                <a:off x="8101800" y="1951850"/>
                <a:ext cx="327350" cy="168575"/>
              </a:xfrm>
              <a:custGeom>
                <a:avLst/>
                <a:gdLst/>
                <a:ahLst/>
                <a:cxnLst/>
                <a:rect l="l" t="t" r="r" b="b"/>
                <a:pathLst>
                  <a:path w="13094" h="6743" extrusionOk="0">
                    <a:moveTo>
                      <a:pt x="375" y="1"/>
                    </a:moveTo>
                    <a:cubicBezTo>
                      <a:pt x="114" y="1"/>
                      <a:pt x="1" y="369"/>
                      <a:pt x="250" y="501"/>
                    </a:cubicBezTo>
                    <a:lnTo>
                      <a:pt x="13093" y="6743"/>
                    </a:lnTo>
                    <a:lnTo>
                      <a:pt x="499" y="73"/>
                    </a:lnTo>
                    <a:cubicBezTo>
                      <a:pt x="471" y="59"/>
                      <a:pt x="458" y="17"/>
                      <a:pt x="416" y="4"/>
                    </a:cubicBezTo>
                    <a:cubicBezTo>
                      <a:pt x="402" y="2"/>
                      <a:pt x="388" y="1"/>
                      <a:pt x="375"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371;p32">
                <a:extLst>
                  <a:ext uri="{FF2B5EF4-FFF2-40B4-BE49-F238E27FC236}">
                    <a16:creationId xmlns:a16="http://schemas.microsoft.com/office/drawing/2014/main" id="{03C1DCB0-6BF1-1647-8D5D-E75DCF2B0A01}"/>
                  </a:ext>
                </a:extLst>
              </p:cNvPr>
              <p:cNvSpPr/>
              <p:nvPr/>
            </p:nvSpPr>
            <p:spPr>
              <a:xfrm>
                <a:off x="7045750" y="1461125"/>
                <a:ext cx="828950" cy="442625"/>
              </a:xfrm>
              <a:custGeom>
                <a:avLst/>
                <a:gdLst/>
                <a:ahLst/>
                <a:cxnLst/>
                <a:rect l="l" t="t" r="r" b="b"/>
                <a:pathLst>
                  <a:path w="33158" h="17705" extrusionOk="0">
                    <a:moveTo>
                      <a:pt x="630" y="0"/>
                    </a:moveTo>
                    <a:cubicBezTo>
                      <a:pt x="615" y="0"/>
                      <a:pt x="602" y="7"/>
                      <a:pt x="594" y="23"/>
                    </a:cubicBezTo>
                    <a:lnTo>
                      <a:pt x="14" y="1169"/>
                    </a:lnTo>
                    <a:cubicBezTo>
                      <a:pt x="0" y="1197"/>
                      <a:pt x="14" y="1224"/>
                      <a:pt x="41" y="1238"/>
                    </a:cubicBezTo>
                    <a:lnTo>
                      <a:pt x="32494" y="17699"/>
                    </a:lnTo>
                    <a:cubicBezTo>
                      <a:pt x="32502" y="17703"/>
                      <a:pt x="32509" y="17705"/>
                      <a:pt x="32516" y="17705"/>
                    </a:cubicBezTo>
                    <a:cubicBezTo>
                      <a:pt x="32536" y="17705"/>
                      <a:pt x="32553" y="17692"/>
                      <a:pt x="32563" y="17672"/>
                    </a:cubicBezTo>
                    <a:lnTo>
                      <a:pt x="33143" y="16525"/>
                    </a:lnTo>
                    <a:cubicBezTo>
                      <a:pt x="33157" y="16512"/>
                      <a:pt x="33143" y="16484"/>
                      <a:pt x="33129" y="16470"/>
                    </a:cubicBezTo>
                    <a:lnTo>
                      <a:pt x="663" y="9"/>
                    </a:lnTo>
                    <a:cubicBezTo>
                      <a:pt x="651" y="3"/>
                      <a:pt x="640" y="0"/>
                      <a:pt x="630"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72;p32">
              <a:extLst>
                <a:ext uri="{FF2B5EF4-FFF2-40B4-BE49-F238E27FC236}">
                  <a16:creationId xmlns:a16="http://schemas.microsoft.com/office/drawing/2014/main" id="{BF4D79DD-D2CA-5BA0-A4F3-C7D9C17A94DF}"/>
                </a:ext>
              </a:extLst>
            </p:cNvPr>
            <p:cNvSpPr/>
            <p:nvPr/>
          </p:nvSpPr>
          <p:spPr>
            <a:xfrm>
              <a:off x="6360184" y="3901570"/>
              <a:ext cx="1098933" cy="359239"/>
            </a:xfrm>
            <a:custGeom>
              <a:avLst/>
              <a:gdLst/>
              <a:ahLst/>
              <a:cxnLst/>
              <a:rect l="l" t="t" r="r" b="b"/>
              <a:pathLst>
                <a:path w="46305" h="15137" extrusionOk="0">
                  <a:moveTo>
                    <a:pt x="23159" y="1"/>
                  </a:moveTo>
                  <a:cubicBezTo>
                    <a:pt x="10371" y="1"/>
                    <a:pt x="0" y="3384"/>
                    <a:pt x="0" y="7568"/>
                  </a:cubicBezTo>
                  <a:cubicBezTo>
                    <a:pt x="0" y="11739"/>
                    <a:pt x="10371" y="15136"/>
                    <a:pt x="23159" y="15136"/>
                  </a:cubicBezTo>
                  <a:cubicBezTo>
                    <a:pt x="35947" y="15136"/>
                    <a:pt x="46304" y="11739"/>
                    <a:pt x="46304" y="7568"/>
                  </a:cubicBezTo>
                  <a:cubicBezTo>
                    <a:pt x="46304" y="3384"/>
                    <a:pt x="35947" y="1"/>
                    <a:pt x="23159"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3;p32">
              <a:extLst>
                <a:ext uri="{FF2B5EF4-FFF2-40B4-BE49-F238E27FC236}">
                  <a16:creationId xmlns:a16="http://schemas.microsoft.com/office/drawing/2014/main" id="{833516A0-5C79-77CA-037A-6A7822805BF3}"/>
                </a:ext>
              </a:extLst>
            </p:cNvPr>
            <p:cNvSpPr/>
            <p:nvPr/>
          </p:nvSpPr>
          <p:spPr>
            <a:xfrm>
              <a:off x="6945190" y="3933372"/>
              <a:ext cx="1659685" cy="359215"/>
            </a:xfrm>
            <a:custGeom>
              <a:avLst/>
              <a:gdLst/>
              <a:ahLst/>
              <a:cxnLst/>
              <a:rect l="l" t="t" r="r" b="b"/>
              <a:pathLst>
                <a:path w="69933" h="15136" extrusionOk="0">
                  <a:moveTo>
                    <a:pt x="34967" y="0"/>
                  </a:moveTo>
                  <a:cubicBezTo>
                    <a:pt x="15661" y="0"/>
                    <a:pt x="0" y="3384"/>
                    <a:pt x="0" y="7568"/>
                  </a:cubicBezTo>
                  <a:cubicBezTo>
                    <a:pt x="0" y="11752"/>
                    <a:pt x="15661" y="15136"/>
                    <a:pt x="34967" y="15136"/>
                  </a:cubicBezTo>
                  <a:cubicBezTo>
                    <a:pt x="54286" y="15136"/>
                    <a:pt x="69933" y="11752"/>
                    <a:pt x="69933" y="7568"/>
                  </a:cubicBezTo>
                  <a:cubicBezTo>
                    <a:pt x="69933" y="3384"/>
                    <a:pt x="54286" y="0"/>
                    <a:pt x="3496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4;p32">
              <a:extLst>
                <a:ext uri="{FF2B5EF4-FFF2-40B4-BE49-F238E27FC236}">
                  <a16:creationId xmlns:a16="http://schemas.microsoft.com/office/drawing/2014/main" id="{3E45BD0F-CDEE-4E74-C320-B21E981C6088}"/>
                </a:ext>
              </a:extLst>
            </p:cNvPr>
            <p:cNvSpPr/>
            <p:nvPr/>
          </p:nvSpPr>
          <p:spPr>
            <a:xfrm>
              <a:off x="7707170" y="1827990"/>
              <a:ext cx="195034" cy="294069"/>
            </a:xfrm>
            <a:custGeom>
              <a:avLst/>
              <a:gdLst/>
              <a:ahLst/>
              <a:cxnLst/>
              <a:rect l="l" t="t" r="r" b="b"/>
              <a:pathLst>
                <a:path w="8218" h="12391" extrusionOk="0">
                  <a:moveTo>
                    <a:pt x="8218" y="0"/>
                  </a:moveTo>
                  <a:lnTo>
                    <a:pt x="733" y="5994"/>
                  </a:lnTo>
                  <a:cubicBezTo>
                    <a:pt x="733" y="5994"/>
                    <a:pt x="1" y="11145"/>
                    <a:pt x="3232" y="12318"/>
                  </a:cubicBezTo>
                  <a:cubicBezTo>
                    <a:pt x="3367" y="12367"/>
                    <a:pt x="3499" y="12391"/>
                    <a:pt x="3629" y="12391"/>
                  </a:cubicBezTo>
                  <a:cubicBezTo>
                    <a:pt x="6607" y="12391"/>
                    <a:pt x="8218" y="1"/>
                    <a:pt x="821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5;p32">
              <a:extLst>
                <a:ext uri="{FF2B5EF4-FFF2-40B4-BE49-F238E27FC236}">
                  <a16:creationId xmlns:a16="http://schemas.microsoft.com/office/drawing/2014/main" id="{5F28A0AC-E943-91C0-D5A9-005FC93A9F7E}"/>
                </a:ext>
              </a:extLst>
            </p:cNvPr>
            <p:cNvSpPr/>
            <p:nvPr/>
          </p:nvSpPr>
          <p:spPr>
            <a:xfrm>
              <a:off x="6872759" y="2043600"/>
              <a:ext cx="37640" cy="23994"/>
            </a:xfrm>
            <a:custGeom>
              <a:avLst/>
              <a:gdLst/>
              <a:ahLst/>
              <a:cxnLst/>
              <a:rect l="l" t="t" r="r" b="b"/>
              <a:pathLst>
                <a:path w="1586" h="1011" extrusionOk="0">
                  <a:moveTo>
                    <a:pt x="1432" y="0"/>
                  </a:moveTo>
                  <a:cubicBezTo>
                    <a:pt x="1416" y="0"/>
                    <a:pt x="1399" y="5"/>
                    <a:pt x="1381" y="16"/>
                  </a:cubicBezTo>
                  <a:lnTo>
                    <a:pt x="83" y="803"/>
                  </a:lnTo>
                  <a:cubicBezTo>
                    <a:pt x="1" y="858"/>
                    <a:pt x="28" y="1010"/>
                    <a:pt x="139" y="1010"/>
                  </a:cubicBezTo>
                  <a:cubicBezTo>
                    <a:pt x="166" y="1010"/>
                    <a:pt x="180" y="996"/>
                    <a:pt x="194" y="996"/>
                  </a:cubicBezTo>
                  <a:lnTo>
                    <a:pt x="1492" y="209"/>
                  </a:lnTo>
                  <a:cubicBezTo>
                    <a:pt x="1585" y="139"/>
                    <a:pt x="1521" y="0"/>
                    <a:pt x="14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6;p32">
              <a:extLst>
                <a:ext uri="{FF2B5EF4-FFF2-40B4-BE49-F238E27FC236}">
                  <a16:creationId xmlns:a16="http://schemas.microsoft.com/office/drawing/2014/main" id="{A9C9F7CB-856A-4FAD-F266-E5337B6DD096}"/>
                </a:ext>
              </a:extLst>
            </p:cNvPr>
            <p:cNvSpPr/>
            <p:nvPr/>
          </p:nvSpPr>
          <p:spPr>
            <a:xfrm>
              <a:off x="6910446" y="1667203"/>
              <a:ext cx="416766" cy="375140"/>
            </a:xfrm>
            <a:custGeom>
              <a:avLst/>
              <a:gdLst/>
              <a:ahLst/>
              <a:cxnLst/>
              <a:rect l="l" t="t" r="r" b="b"/>
              <a:pathLst>
                <a:path w="17561" h="15807" extrusionOk="0">
                  <a:moveTo>
                    <a:pt x="17393" y="1"/>
                  </a:moveTo>
                  <a:cubicBezTo>
                    <a:pt x="17372" y="1"/>
                    <a:pt x="17352" y="7"/>
                    <a:pt x="17332" y="22"/>
                  </a:cubicBezTo>
                  <a:cubicBezTo>
                    <a:pt x="16890" y="395"/>
                    <a:pt x="16476" y="809"/>
                    <a:pt x="16130" y="1279"/>
                  </a:cubicBezTo>
                  <a:cubicBezTo>
                    <a:pt x="15978" y="1445"/>
                    <a:pt x="15840" y="1610"/>
                    <a:pt x="15702" y="1776"/>
                  </a:cubicBezTo>
                  <a:cubicBezTo>
                    <a:pt x="15122" y="2439"/>
                    <a:pt x="14307" y="2978"/>
                    <a:pt x="13216" y="3433"/>
                  </a:cubicBezTo>
                  <a:cubicBezTo>
                    <a:pt x="12719" y="3627"/>
                    <a:pt x="12181" y="3806"/>
                    <a:pt x="11615" y="3972"/>
                  </a:cubicBezTo>
                  <a:cubicBezTo>
                    <a:pt x="10358" y="4359"/>
                    <a:pt x="9074" y="4759"/>
                    <a:pt x="8148" y="5657"/>
                  </a:cubicBezTo>
                  <a:cubicBezTo>
                    <a:pt x="7637" y="6140"/>
                    <a:pt x="7347" y="6748"/>
                    <a:pt x="7057" y="7341"/>
                  </a:cubicBezTo>
                  <a:cubicBezTo>
                    <a:pt x="6781" y="7949"/>
                    <a:pt x="6505" y="8515"/>
                    <a:pt x="6022" y="8971"/>
                  </a:cubicBezTo>
                  <a:cubicBezTo>
                    <a:pt x="5538" y="9427"/>
                    <a:pt x="4903" y="9703"/>
                    <a:pt x="4295" y="9979"/>
                  </a:cubicBezTo>
                  <a:cubicBezTo>
                    <a:pt x="3550" y="10310"/>
                    <a:pt x="2790" y="10642"/>
                    <a:pt x="2252" y="11319"/>
                  </a:cubicBezTo>
                  <a:cubicBezTo>
                    <a:pt x="1741" y="11968"/>
                    <a:pt x="1395" y="12713"/>
                    <a:pt x="1216" y="13514"/>
                  </a:cubicBezTo>
                  <a:cubicBezTo>
                    <a:pt x="1174" y="13666"/>
                    <a:pt x="1133" y="13804"/>
                    <a:pt x="1105" y="13956"/>
                  </a:cubicBezTo>
                  <a:cubicBezTo>
                    <a:pt x="953" y="14647"/>
                    <a:pt x="829" y="15241"/>
                    <a:pt x="111" y="15613"/>
                  </a:cubicBezTo>
                  <a:cubicBezTo>
                    <a:pt x="1" y="15655"/>
                    <a:pt x="42" y="15807"/>
                    <a:pt x="153" y="15807"/>
                  </a:cubicBezTo>
                  <a:lnTo>
                    <a:pt x="194" y="15807"/>
                  </a:lnTo>
                  <a:cubicBezTo>
                    <a:pt x="1009" y="15392"/>
                    <a:pt x="1147" y="14716"/>
                    <a:pt x="1313" y="14011"/>
                  </a:cubicBezTo>
                  <a:cubicBezTo>
                    <a:pt x="1340" y="13860"/>
                    <a:pt x="1368" y="13721"/>
                    <a:pt x="1409" y="13570"/>
                  </a:cubicBezTo>
                  <a:cubicBezTo>
                    <a:pt x="1589" y="12796"/>
                    <a:pt x="1934" y="12064"/>
                    <a:pt x="2417" y="11443"/>
                  </a:cubicBezTo>
                  <a:cubicBezTo>
                    <a:pt x="2928" y="10808"/>
                    <a:pt x="3633" y="10504"/>
                    <a:pt x="4392" y="10172"/>
                  </a:cubicBezTo>
                  <a:cubicBezTo>
                    <a:pt x="5014" y="9896"/>
                    <a:pt x="5663" y="9606"/>
                    <a:pt x="6187" y="9123"/>
                  </a:cubicBezTo>
                  <a:cubicBezTo>
                    <a:pt x="6698" y="8640"/>
                    <a:pt x="7002" y="8004"/>
                    <a:pt x="7265" y="7438"/>
                  </a:cubicBezTo>
                  <a:cubicBezTo>
                    <a:pt x="7541" y="6858"/>
                    <a:pt x="7817" y="6264"/>
                    <a:pt x="8300" y="5795"/>
                  </a:cubicBezTo>
                  <a:cubicBezTo>
                    <a:pt x="9198" y="4952"/>
                    <a:pt x="10455" y="4552"/>
                    <a:pt x="11684" y="4179"/>
                  </a:cubicBezTo>
                  <a:cubicBezTo>
                    <a:pt x="12236" y="4013"/>
                    <a:pt x="12788" y="3834"/>
                    <a:pt x="13313" y="3627"/>
                  </a:cubicBezTo>
                  <a:cubicBezTo>
                    <a:pt x="14418" y="3157"/>
                    <a:pt x="15260" y="2605"/>
                    <a:pt x="15868" y="1914"/>
                  </a:cubicBezTo>
                  <a:cubicBezTo>
                    <a:pt x="16020" y="1749"/>
                    <a:pt x="16158" y="1583"/>
                    <a:pt x="16296" y="1403"/>
                  </a:cubicBezTo>
                  <a:cubicBezTo>
                    <a:pt x="16641" y="961"/>
                    <a:pt x="17028" y="561"/>
                    <a:pt x="17470" y="202"/>
                  </a:cubicBezTo>
                  <a:cubicBezTo>
                    <a:pt x="17560" y="134"/>
                    <a:pt x="17484" y="1"/>
                    <a:pt x="17393"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7;p32">
              <a:extLst>
                <a:ext uri="{FF2B5EF4-FFF2-40B4-BE49-F238E27FC236}">
                  <a16:creationId xmlns:a16="http://schemas.microsoft.com/office/drawing/2014/main" id="{BD001E61-1E21-56A7-FDD7-AFB481CF267A}"/>
                </a:ext>
              </a:extLst>
            </p:cNvPr>
            <p:cNvSpPr/>
            <p:nvPr/>
          </p:nvSpPr>
          <p:spPr>
            <a:xfrm>
              <a:off x="8005084" y="1950569"/>
              <a:ext cx="82945" cy="84559"/>
            </a:xfrm>
            <a:custGeom>
              <a:avLst/>
              <a:gdLst/>
              <a:ahLst/>
              <a:cxnLst/>
              <a:rect l="l" t="t" r="r" b="b"/>
              <a:pathLst>
                <a:path w="3495" h="3563" extrusionOk="0">
                  <a:moveTo>
                    <a:pt x="1838" y="0"/>
                  </a:moveTo>
                  <a:lnTo>
                    <a:pt x="1" y="829"/>
                  </a:lnTo>
                  <a:lnTo>
                    <a:pt x="1354" y="3563"/>
                  </a:lnTo>
                  <a:lnTo>
                    <a:pt x="3495" y="2569"/>
                  </a:lnTo>
                  <a:lnTo>
                    <a:pt x="1838"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8;p32">
              <a:extLst>
                <a:ext uri="{FF2B5EF4-FFF2-40B4-BE49-F238E27FC236}">
                  <a16:creationId xmlns:a16="http://schemas.microsoft.com/office/drawing/2014/main" id="{399A100C-0A49-926E-354D-55DDBAE81E1C}"/>
                </a:ext>
              </a:extLst>
            </p:cNvPr>
            <p:cNvSpPr/>
            <p:nvPr/>
          </p:nvSpPr>
          <p:spPr>
            <a:xfrm>
              <a:off x="8047043" y="1929138"/>
              <a:ext cx="72123" cy="82399"/>
            </a:xfrm>
            <a:custGeom>
              <a:avLst/>
              <a:gdLst/>
              <a:ahLst/>
              <a:cxnLst/>
              <a:rect l="l" t="t" r="r" b="b"/>
              <a:pathLst>
                <a:path w="3039" h="3472" extrusionOk="0">
                  <a:moveTo>
                    <a:pt x="2248" y="0"/>
                  </a:moveTo>
                  <a:cubicBezTo>
                    <a:pt x="1377" y="0"/>
                    <a:pt x="1" y="958"/>
                    <a:pt x="1" y="958"/>
                  </a:cubicBezTo>
                  <a:cubicBezTo>
                    <a:pt x="1" y="958"/>
                    <a:pt x="912" y="3444"/>
                    <a:pt x="1727" y="3472"/>
                  </a:cubicBezTo>
                  <a:cubicBezTo>
                    <a:pt x="1729" y="3472"/>
                    <a:pt x="1731" y="3472"/>
                    <a:pt x="1732" y="3472"/>
                  </a:cubicBezTo>
                  <a:cubicBezTo>
                    <a:pt x="2530" y="3472"/>
                    <a:pt x="3038" y="557"/>
                    <a:pt x="2790" y="226"/>
                  </a:cubicBezTo>
                  <a:cubicBezTo>
                    <a:pt x="2665" y="64"/>
                    <a:pt x="2473" y="0"/>
                    <a:pt x="2248" y="0"/>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9;p32">
              <a:extLst>
                <a:ext uri="{FF2B5EF4-FFF2-40B4-BE49-F238E27FC236}">
                  <a16:creationId xmlns:a16="http://schemas.microsoft.com/office/drawing/2014/main" id="{46CC7C35-1BD6-447D-68B2-E75DC68A7001}"/>
                </a:ext>
              </a:extLst>
            </p:cNvPr>
            <p:cNvSpPr/>
            <p:nvPr/>
          </p:nvSpPr>
          <p:spPr>
            <a:xfrm>
              <a:off x="7813372" y="3984824"/>
              <a:ext cx="253368" cy="133733"/>
            </a:xfrm>
            <a:custGeom>
              <a:avLst/>
              <a:gdLst/>
              <a:ahLst/>
              <a:cxnLst/>
              <a:rect l="l" t="t" r="r" b="b"/>
              <a:pathLst>
                <a:path w="10676" h="5635" extrusionOk="0">
                  <a:moveTo>
                    <a:pt x="111" y="0"/>
                  </a:moveTo>
                  <a:cubicBezTo>
                    <a:pt x="111" y="0"/>
                    <a:pt x="42" y="1091"/>
                    <a:pt x="28" y="1796"/>
                  </a:cubicBezTo>
                  <a:cubicBezTo>
                    <a:pt x="28" y="2307"/>
                    <a:pt x="0" y="2804"/>
                    <a:pt x="0" y="3232"/>
                  </a:cubicBezTo>
                  <a:cubicBezTo>
                    <a:pt x="0" y="4047"/>
                    <a:pt x="622" y="4737"/>
                    <a:pt x="1437" y="4834"/>
                  </a:cubicBezTo>
                  <a:cubicBezTo>
                    <a:pt x="3556" y="5131"/>
                    <a:pt x="7402" y="5635"/>
                    <a:pt x="9119" y="5635"/>
                  </a:cubicBezTo>
                  <a:cubicBezTo>
                    <a:pt x="9394" y="5635"/>
                    <a:pt x="9614" y="5622"/>
                    <a:pt x="9764" y="5593"/>
                  </a:cubicBezTo>
                  <a:cubicBezTo>
                    <a:pt x="10496" y="5455"/>
                    <a:pt x="10675" y="5082"/>
                    <a:pt x="10675" y="4751"/>
                  </a:cubicBezTo>
                  <a:cubicBezTo>
                    <a:pt x="10675" y="4433"/>
                    <a:pt x="10454" y="4157"/>
                    <a:pt x="10150" y="4074"/>
                  </a:cubicBezTo>
                  <a:cubicBezTo>
                    <a:pt x="8521" y="3743"/>
                    <a:pt x="4005" y="69"/>
                    <a:pt x="4005" y="69"/>
                  </a:cubicBezTo>
                  <a:lnTo>
                    <a:pt x="111" y="0"/>
                  </a:ln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0;p32">
              <a:extLst>
                <a:ext uri="{FF2B5EF4-FFF2-40B4-BE49-F238E27FC236}">
                  <a16:creationId xmlns:a16="http://schemas.microsoft.com/office/drawing/2014/main" id="{12BDC26A-5B2A-2361-4211-313E34D49F72}"/>
                </a:ext>
              </a:extLst>
            </p:cNvPr>
            <p:cNvSpPr/>
            <p:nvPr/>
          </p:nvSpPr>
          <p:spPr>
            <a:xfrm>
              <a:off x="6873732" y="1604905"/>
              <a:ext cx="887548" cy="620534"/>
            </a:xfrm>
            <a:custGeom>
              <a:avLst/>
              <a:gdLst/>
              <a:ahLst/>
              <a:cxnLst/>
              <a:rect l="l" t="t" r="r" b="b"/>
              <a:pathLst>
                <a:path w="37398" h="26147" extrusionOk="0">
                  <a:moveTo>
                    <a:pt x="24188" y="0"/>
                  </a:moveTo>
                  <a:cubicBezTo>
                    <a:pt x="22665" y="0"/>
                    <a:pt x="21563" y="1413"/>
                    <a:pt x="19569" y="2178"/>
                  </a:cubicBezTo>
                  <a:cubicBezTo>
                    <a:pt x="18147" y="3034"/>
                    <a:pt x="17553" y="4815"/>
                    <a:pt x="16324" y="5893"/>
                  </a:cubicBezTo>
                  <a:cubicBezTo>
                    <a:pt x="15316" y="6749"/>
                    <a:pt x="14335" y="7177"/>
                    <a:pt x="13079" y="7688"/>
                  </a:cubicBezTo>
                  <a:cubicBezTo>
                    <a:pt x="12305" y="8005"/>
                    <a:pt x="10786" y="8323"/>
                    <a:pt x="10234" y="8931"/>
                  </a:cubicBezTo>
                  <a:cubicBezTo>
                    <a:pt x="9792" y="9428"/>
                    <a:pt x="9972" y="10160"/>
                    <a:pt x="9820" y="10726"/>
                  </a:cubicBezTo>
                  <a:cubicBezTo>
                    <a:pt x="9640" y="11444"/>
                    <a:pt x="9102" y="12038"/>
                    <a:pt x="8549" y="12521"/>
                  </a:cubicBezTo>
                  <a:cubicBezTo>
                    <a:pt x="7320" y="13571"/>
                    <a:pt x="4917" y="13792"/>
                    <a:pt x="4323" y="15352"/>
                  </a:cubicBezTo>
                  <a:cubicBezTo>
                    <a:pt x="3992" y="16236"/>
                    <a:pt x="4710" y="16802"/>
                    <a:pt x="4185" y="17783"/>
                  </a:cubicBezTo>
                  <a:cubicBezTo>
                    <a:pt x="3329" y="19371"/>
                    <a:pt x="1147" y="20379"/>
                    <a:pt x="567" y="22036"/>
                  </a:cubicBezTo>
                  <a:cubicBezTo>
                    <a:pt x="1" y="23638"/>
                    <a:pt x="2086" y="25640"/>
                    <a:pt x="3619" y="25792"/>
                  </a:cubicBezTo>
                  <a:cubicBezTo>
                    <a:pt x="3698" y="25799"/>
                    <a:pt x="3776" y="25802"/>
                    <a:pt x="3853" y="25802"/>
                  </a:cubicBezTo>
                  <a:cubicBezTo>
                    <a:pt x="4718" y="25802"/>
                    <a:pt x="5531" y="25409"/>
                    <a:pt x="6367" y="25295"/>
                  </a:cubicBezTo>
                  <a:cubicBezTo>
                    <a:pt x="6629" y="25256"/>
                    <a:pt x="6877" y="25238"/>
                    <a:pt x="7116" y="25238"/>
                  </a:cubicBezTo>
                  <a:cubicBezTo>
                    <a:pt x="7973" y="25238"/>
                    <a:pt x="8709" y="25471"/>
                    <a:pt x="9530" y="25806"/>
                  </a:cubicBezTo>
                  <a:cubicBezTo>
                    <a:pt x="10073" y="26042"/>
                    <a:pt x="10623" y="26147"/>
                    <a:pt x="11167" y="26147"/>
                  </a:cubicBezTo>
                  <a:cubicBezTo>
                    <a:pt x="12626" y="26147"/>
                    <a:pt x="14036" y="25390"/>
                    <a:pt x="15123" y="24384"/>
                  </a:cubicBezTo>
                  <a:cubicBezTo>
                    <a:pt x="16241" y="23362"/>
                    <a:pt x="16738" y="22271"/>
                    <a:pt x="17622" y="21138"/>
                  </a:cubicBezTo>
                  <a:cubicBezTo>
                    <a:pt x="18464" y="20047"/>
                    <a:pt x="19970" y="19426"/>
                    <a:pt x="21240" y="18887"/>
                  </a:cubicBezTo>
                  <a:cubicBezTo>
                    <a:pt x="22063" y="18540"/>
                    <a:pt x="22860" y="18437"/>
                    <a:pt x="23652" y="18437"/>
                  </a:cubicBezTo>
                  <a:cubicBezTo>
                    <a:pt x="24807" y="18437"/>
                    <a:pt x="25951" y="18656"/>
                    <a:pt x="27149" y="18656"/>
                  </a:cubicBezTo>
                  <a:cubicBezTo>
                    <a:pt x="27512" y="18656"/>
                    <a:pt x="27881" y="18636"/>
                    <a:pt x="28256" y="18584"/>
                  </a:cubicBezTo>
                  <a:cubicBezTo>
                    <a:pt x="28328" y="18574"/>
                    <a:pt x="28403" y="18569"/>
                    <a:pt x="28481" y="18569"/>
                  </a:cubicBezTo>
                  <a:cubicBezTo>
                    <a:pt x="30193" y="18569"/>
                    <a:pt x="33285" y="20838"/>
                    <a:pt x="34934" y="20838"/>
                  </a:cubicBezTo>
                  <a:cubicBezTo>
                    <a:pt x="35314" y="20838"/>
                    <a:pt x="35617" y="20717"/>
                    <a:pt x="35809" y="20420"/>
                  </a:cubicBezTo>
                  <a:cubicBezTo>
                    <a:pt x="37398" y="17990"/>
                    <a:pt x="34801" y="11044"/>
                    <a:pt x="32592" y="9386"/>
                  </a:cubicBezTo>
                  <a:cubicBezTo>
                    <a:pt x="32081" y="9027"/>
                    <a:pt x="31653" y="8572"/>
                    <a:pt x="31307" y="8047"/>
                  </a:cubicBezTo>
                  <a:cubicBezTo>
                    <a:pt x="31045" y="7619"/>
                    <a:pt x="30948" y="6970"/>
                    <a:pt x="30576" y="6597"/>
                  </a:cubicBezTo>
                  <a:cubicBezTo>
                    <a:pt x="30092" y="6086"/>
                    <a:pt x="29277" y="6017"/>
                    <a:pt x="28684" y="5644"/>
                  </a:cubicBezTo>
                  <a:cubicBezTo>
                    <a:pt x="26640" y="4346"/>
                    <a:pt x="27855" y="1543"/>
                    <a:pt x="25604" y="383"/>
                  </a:cubicBezTo>
                  <a:cubicBezTo>
                    <a:pt x="25079" y="112"/>
                    <a:pt x="24617" y="0"/>
                    <a:pt x="24188"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1;p32">
              <a:extLst>
                <a:ext uri="{FF2B5EF4-FFF2-40B4-BE49-F238E27FC236}">
                  <a16:creationId xmlns:a16="http://schemas.microsoft.com/office/drawing/2014/main" id="{E0777076-10F4-1A10-ACE1-487B4F7A3957}"/>
                </a:ext>
              </a:extLst>
            </p:cNvPr>
            <p:cNvSpPr/>
            <p:nvPr/>
          </p:nvSpPr>
          <p:spPr>
            <a:xfrm>
              <a:off x="7086114" y="2120446"/>
              <a:ext cx="96710" cy="213925"/>
            </a:xfrm>
            <a:custGeom>
              <a:avLst/>
              <a:gdLst/>
              <a:ahLst/>
              <a:cxnLst/>
              <a:rect l="l" t="t" r="r" b="b"/>
              <a:pathLst>
                <a:path w="4075" h="9014" extrusionOk="0">
                  <a:moveTo>
                    <a:pt x="2762" y="0"/>
                  </a:moveTo>
                  <a:cubicBezTo>
                    <a:pt x="2701" y="0"/>
                    <a:pt x="2632" y="3"/>
                    <a:pt x="2555" y="9"/>
                  </a:cubicBezTo>
                  <a:cubicBezTo>
                    <a:pt x="1699" y="92"/>
                    <a:pt x="843" y="216"/>
                    <a:pt x="1" y="396"/>
                  </a:cubicBezTo>
                  <a:lnTo>
                    <a:pt x="373" y="5754"/>
                  </a:lnTo>
                  <a:lnTo>
                    <a:pt x="3301" y="9013"/>
                  </a:lnTo>
                  <a:cubicBezTo>
                    <a:pt x="3301" y="9013"/>
                    <a:pt x="4074" y="5561"/>
                    <a:pt x="3467" y="3061"/>
                  </a:cubicBezTo>
                  <a:cubicBezTo>
                    <a:pt x="2910" y="716"/>
                    <a:pt x="3689" y="0"/>
                    <a:pt x="2762"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2;p32">
              <a:extLst>
                <a:ext uri="{FF2B5EF4-FFF2-40B4-BE49-F238E27FC236}">
                  <a16:creationId xmlns:a16="http://schemas.microsoft.com/office/drawing/2014/main" id="{24F0BEAD-8C25-77E3-E9EA-9101E440A8DA}"/>
                </a:ext>
              </a:extLst>
            </p:cNvPr>
            <p:cNvSpPr/>
            <p:nvPr/>
          </p:nvSpPr>
          <p:spPr>
            <a:xfrm>
              <a:off x="6725285" y="1755226"/>
              <a:ext cx="512931" cy="386175"/>
            </a:xfrm>
            <a:custGeom>
              <a:avLst/>
              <a:gdLst/>
              <a:ahLst/>
              <a:cxnLst/>
              <a:rect l="l" t="t" r="r" b="b"/>
              <a:pathLst>
                <a:path w="21613" h="16272" extrusionOk="0">
                  <a:moveTo>
                    <a:pt x="3135" y="0"/>
                  </a:moveTo>
                  <a:lnTo>
                    <a:pt x="0" y="3853"/>
                  </a:lnTo>
                  <a:cubicBezTo>
                    <a:pt x="3718" y="14623"/>
                    <a:pt x="10979" y="16272"/>
                    <a:pt x="15077" y="16272"/>
                  </a:cubicBezTo>
                  <a:cubicBezTo>
                    <a:pt x="16885" y="16272"/>
                    <a:pt x="18077" y="15951"/>
                    <a:pt x="18077" y="15951"/>
                  </a:cubicBezTo>
                  <a:lnTo>
                    <a:pt x="21612" y="2928"/>
                  </a:lnTo>
                  <a:lnTo>
                    <a:pt x="21612" y="2928"/>
                  </a:lnTo>
                  <a:cubicBezTo>
                    <a:pt x="18598" y="3772"/>
                    <a:pt x="16014" y="4101"/>
                    <a:pt x="13817" y="4101"/>
                  </a:cubicBezTo>
                  <a:cubicBezTo>
                    <a:pt x="6062" y="4101"/>
                    <a:pt x="3135" y="0"/>
                    <a:pt x="3135"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3;p32">
              <a:extLst>
                <a:ext uri="{FF2B5EF4-FFF2-40B4-BE49-F238E27FC236}">
                  <a16:creationId xmlns:a16="http://schemas.microsoft.com/office/drawing/2014/main" id="{BAFC5676-DF4C-F483-984C-43FA1B9643B1}"/>
                </a:ext>
              </a:extLst>
            </p:cNvPr>
            <p:cNvSpPr/>
            <p:nvPr/>
          </p:nvSpPr>
          <p:spPr>
            <a:xfrm>
              <a:off x="7471530" y="1809954"/>
              <a:ext cx="601097" cy="447073"/>
            </a:xfrm>
            <a:custGeom>
              <a:avLst/>
              <a:gdLst/>
              <a:ahLst/>
              <a:cxnLst/>
              <a:rect l="l" t="t" r="r" b="b"/>
              <a:pathLst>
                <a:path w="25328" h="18838" extrusionOk="0">
                  <a:moveTo>
                    <a:pt x="1423" y="1"/>
                  </a:moveTo>
                  <a:cubicBezTo>
                    <a:pt x="1423" y="1"/>
                    <a:pt x="1" y="8604"/>
                    <a:pt x="2058" y="11725"/>
                  </a:cubicBezTo>
                  <a:cubicBezTo>
                    <a:pt x="4126" y="14827"/>
                    <a:pt x="4612" y="18837"/>
                    <a:pt x="11730" y="18837"/>
                  </a:cubicBezTo>
                  <a:cubicBezTo>
                    <a:pt x="11742" y="18837"/>
                    <a:pt x="11754" y="18837"/>
                    <a:pt x="11767" y="18837"/>
                  </a:cubicBezTo>
                  <a:cubicBezTo>
                    <a:pt x="17677" y="18809"/>
                    <a:pt x="25328" y="12195"/>
                    <a:pt x="25328" y="12195"/>
                  </a:cubicBezTo>
                  <a:lnTo>
                    <a:pt x="21875" y="5607"/>
                  </a:lnTo>
                  <a:cubicBezTo>
                    <a:pt x="21875" y="5607"/>
                    <a:pt x="15674" y="9658"/>
                    <a:pt x="12913" y="9658"/>
                  </a:cubicBezTo>
                  <a:cubicBezTo>
                    <a:pt x="12379" y="9658"/>
                    <a:pt x="11973" y="9506"/>
                    <a:pt x="11767" y="9143"/>
                  </a:cubicBezTo>
                  <a:cubicBezTo>
                    <a:pt x="7624" y="1893"/>
                    <a:pt x="1424" y="1"/>
                    <a:pt x="1423"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4;p32">
              <a:extLst>
                <a:ext uri="{FF2B5EF4-FFF2-40B4-BE49-F238E27FC236}">
                  <a16:creationId xmlns:a16="http://schemas.microsoft.com/office/drawing/2014/main" id="{14D410DD-74AB-A9FF-642A-477E59BE5B9C}"/>
                </a:ext>
              </a:extLst>
            </p:cNvPr>
            <p:cNvSpPr/>
            <p:nvPr/>
          </p:nvSpPr>
          <p:spPr>
            <a:xfrm>
              <a:off x="7762561" y="3842263"/>
              <a:ext cx="145884" cy="144222"/>
            </a:xfrm>
            <a:custGeom>
              <a:avLst/>
              <a:gdLst/>
              <a:ahLst/>
              <a:cxnLst/>
              <a:rect l="l" t="t" r="r" b="b"/>
              <a:pathLst>
                <a:path w="6147" h="6077" extrusionOk="0">
                  <a:moveTo>
                    <a:pt x="1" y="0"/>
                  </a:moveTo>
                  <a:lnTo>
                    <a:pt x="2252" y="6007"/>
                  </a:lnTo>
                  <a:lnTo>
                    <a:pt x="6146" y="6076"/>
                  </a:lnTo>
                  <a:lnTo>
                    <a:pt x="5718" y="221"/>
                  </a:lnTo>
                  <a:lnTo>
                    <a:pt x="1"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5;p32">
              <a:extLst>
                <a:ext uri="{FF2B5EF4-FFF2-40B4-BE49-F238E27FC236}">
                  <a16:creationId xmlns:a16="http://schemas.microsoft.com/office/drawing/2014/main" id="{A4CE7772-5039-EAC0-C9FA-3B73859E4C3E}"/>
                </a:ext>
              </a:extLst>
            </p:cNvPr>
            <p:cNvSpPr/>
            <p:nvPr/>
          </p:nvSpPr>
          <p:spPr>
            <a:xfrm>
              <a:off x="7078899" y="3963512"/>
              <a:ext cx="257640" cy="124382"/>
            </a:xfrm>
            <a:custGeom>
              <a:avLst/>
              <a:gdLst/>
              <a:ahLst/>
              <a:cxnLst/>
              <a:rect l="l" t="t" r="r" b="b"/>
              <a:pathLst>
                <a:path w="10856" h="5241" extrusionOk="0">
                  <a:moveTo>
                    <a:pt x="3868" y="1"/>
                  </a:moveTo>
                  <a:lnTo>
                    <a:pt x="222" y="305"/>
                  </a:lnTo>
                  <a:cubicBezTo>
                    <a:pt x="84" y="829"/>
                    <a:pt x="15" y="1368"/>
                    <a:pt x="1" y="1920"/>
                  </a:cubicBezTo>
                  <a:cubicBezTo>
                    <a:pt x="28" y="2431"/>
                    <a:pt x="56" y="2915"/>
                    <a:pt x="70" y="3343"/>
                  </a:cubicBezTo>
                  <a:cubicBezTo>
                    <a:pt x="125" y="4171"/>
                    <a:pt x="788" y="4807"/>
                    <a:pt x="1603" y="4862"/>
                  </a:cubicBezTo>
                  <a:cubicBezTo>
                    <a:pt x="3409" y="5014"/>
                    <a:pt x="6490" y="5241"/>
                    <a:pt x="8425" y="5241"/>
                  </a:cubicBezTo>
                  <a:cubicBezTo>
                    <a:pt x="9123" y="5241"/>
                    <a:pt x="9672" y="5211"/>
                    <a:pt x="9958" y="5138"/>
                  </a:cubicBezTo>
                  <a:cubicBezTo>
                    <a:pt x="10690" y="4958"/>
                    <a:pt x="10855" y="4586"/>
                    <a:pt x="10828" y="4254"/>
                  </a:cubicBezTo>
                  <a:cubicBezTo>
                    <a:pt x="10800" y="3936"/>
                    <a:pt x="10565" y="3674"/>
                    <a:pt x="10261" y="3619"/>
                  </a:cubicBezTo>
                  <a:cubicBezTo>
                    <a:pt x="8618" y="3384"/>
                    <a:pt x="3868" y="1"/>
                    <a:pt x="3868"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6;p32">
              <a:extLst>
                <a:ext uri="{FF2B5EF4-FFF2-40B4-BE49-F238E27FC236}">
                  <a16:creationId xmlns:a16="http://schemas.microsoft.com/office/drawing/2014/main" id="{CBFA1230-1BBA-214D-12BD-F30572057A62}"/>
                </a:ext>
              </a:extLst>
            </p:cNvPr>
            <p:cNvSpPr/>
            <p:nvPr/>
          </p:nvSpPr>
          <p:spPr>
            <a:xfrm>
              <a:off x="7075624" y="3832105"/>
              <a:ext cx="131454" cy="138645"/>
            </a:xfrm>
            <a:custGeom>
              <a:avLst/>
              <a:gdLst/>
              <a:ahLst/>
              <a:cxnLst/>
              <a:rect l="l" t="t" r="r" b="b"/>
              <a:pathLst>
                <a:path w="5539" h="5842" extrusionOk="0">
                  <a:moveTo>
                    <a:pt x="5538" y="0"/>
                  </a:moveTo>
                  <a:lnTo>
                    <a:pt x="1" y="566"/>
                  </a:lnTo>
                  <a:lnTo>
                    <a:pt x="374" y="5842"/>
                  </a:lnTo>
                  <a:lnTo>
                    <a:pt x="4006" y="5538"/>
                  </a:lnTo>
                  <a:lnTo>
                    <a:pt x="5538" y="0"/>
                  </a:ln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7;p32">
              <a:extLst>
                <a:ext uri="{FF2B5EF4-FFF2-40B4-BE49-F238E27FC236}">
                  <a16:creationId xmlns:a16="http://schemas.microsoft.com/office/drawing/2014/main" id="{C5877736-D2E4-4638-626D-39BC647EF905}"/>
                </a:ext>
              </a:extLst>
            </p:cNvPr>
            <p:cNvSpPr/>
            <p:nvPr/>
          </p:nvSpPr>
          <p:spPr>
            <a:xfrm>
              <a:off x="7001223" y="2518843"/>
              <a:ext cx="623382" cy="1412914"/>
            </a:xfrm>
            <a:custGeom>
              <a:avLst/>
              <a:gdLst/>
              <a:ahLst/>
              <a:cxnLst/>
              <a:rect l="l" t="t" r="r" b="b"/>
              <a:pathLst>
                <a:path w="26267" h="59535" extrusionOk="0">
                  <a:moveTo>
                    <a:pt x="6146" y="1"/>
                  </a:moveTo>
                  <a:cubicBezTo>
                    <a:pt x="6146" y="1"/>
                    <a:pt x="3191" y="3978"/>
                    <a:pt x="3674" y="12001"/>
                  </a:cubicBezTo>
                  <a:cubicBezTo>
                    <a:pt x="4254" y="21420"/>
                    <a:pt x="1" y="31169"/>
                    <a:pt x="1396" y="58568"/>
                  </a:cubicBezTo>
                  <a:lnTo>
                    <a:pt x="8853" y="59534"/>
                  </a:lnTo>
                  <a:cubicBezTo>
                    <a:pt x="8853" y="59534"/>
                    <a:pt x="15509" y="38723"/>
                    <a:pt x="19334" y="20425"/>
                  </a:cubicBezTo>
                  <a:cubicBezTo>
                    <a:pt x="21282" y="11104"/>
                    <a:pt x="26267" y="2721"/>
                    <a:pt x="26267" y="2721"/>
                  </a:cubicBezTo>
                  <a:lnTo>
                    <a:pt x="15841" y="1313"/>
                  </a:lnTo>
                  <a:lnTo>
                    <a:pt x="6146"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8;p32">
              <a:extLst>
                <a:ext uri="{FF2B5EF4-FFF2-40B4-BE49-F238E27FC236}">
                  <a16:creationId xmlns:a16="http://schemas.microsoft.com/office/drawing/2014/main" id="{EE6BED4B-AD78-3B21-D1B7-C9D0F0F49ACE}"/>
                </a:ext>
              </a:extLst>
            </p:cNvPr>
            <p:cNvSpPr/>
            <p:nvPr/>
          </p:nvSpPr>
          <p:spPr>
            <a:xfrm>
              <a:off x="7109704" y="2518843"/>
              <a:ext cx="908195" cy="1432565"/>
            </a:xfrm>
            <a:custGeom>
              <a:avLst/>
              <a:gdLst/>
              <a:ahLst/>
              <a:cxnLst/>
              <a:rect l="l" t="t" r="r" b="b"/>
              <a:pathLst>
                <a:path w="38268" h="60363" extrusionOk="0">
                  <a:moveTo>
                    <a:pt x="1575" y="1"/>
                  </a:moveTo>
                  <a:lnTo>
                    <a:pt x="1575" y="1"/>
                  </a:lnTo>
                  <a:cubicBezTo>
                    <a:pt x="1575" y="1"/>
                    <a:pt x="1" y="5097"/>
                    <a:pt x="2349" y="10897"/>
                  </a:cubicBezTo>
                  <a:cubicBezTo>
                    <a:pt x="5000" y="17456"/>
                    <a:pt x="8867" y="11919"/>
                    <a:pt x="11339" y="17553"/>
                  </a:cubicBezTo>
                  <a:cubicBezTo>
                    <a:pt x="13686" y="22883"/>
                    <a:pt x="21820" y="32550"/>
                    <a:pt x="21820" y="32550"/>
                  </a:cubicBezTo>
                  <a:cubicBezTo>
                    <a:pt x="22718" y="33558"/>
                    <a:pt x="27579" y="58457"/>
                    <a:pt x="27316" y="60100"/>
                  </a:cubicBezTo>
                  <a:lnTo>
                    <a:pt x="34097" y="60363"/>
                  </a:lnTo>
                  <a:cubicBezTo>
                    <a:pt x="34097" y="60363"/>
                    <a:pt x="38268" y="41333"/>
                    <a:pt x="31501" y="21074"/>
                  </a:cubicBezTo>
                  <a:lnTo>
                    <a:pt x="21696" y="2721"/>
                  </a:lnTo>
                  <a:lnTo>
                    <a:pt x="1575"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9;p32">
              <a:extLst>
                <a:ext uri="{FF2B5EF4-FFF2-40B4-BE49-F238E27FC236}">
                  <a16:creationId xmlns:a16="http://schemas.microsoft.com/office/drawing/2014/main" id="{9ACCAF0C-EB79-CBB5-56FA-98D6FDA828A7}"/>
                </a:ext>
              </a:extLst>
            </p:cNvPr>
            <p:cNvSpPr/>
            <p:nvPr/>
          </p:nvSpPr>
          <p:spPr>
            <a:xfrm>
              <a:off x="7467614" y="1640527"/>
              <a:ext cx="96045" cy="134065"/>
            </a:xfrm>
            <a:custGeom>
              <a:avLst/>
              <a:gdLst/>
              <a:ahLst/>
              <a:cxnLst/>
              <a:rect l="l" t="t" r="r" b="b"/>
              <a:pathLst>
                <a:path w="4047" h="5649" extrusionOk="0">
                  <a:moveTo>
                    <a:pt x="1754" y="0"/>
                  </a:moveTo>
                  <a:cubicBezTo>
                    <a:pt x="1754" y="0"/>
                    <a:pt x="1511" y="319"/>
                    <a:pt x="940" y="319"/>
                  </a:cubicBezTo>
                  <a:cubicBezTo>
                    <a:pt x="917" y="319"/>
                    <a:pt x="894" y="319"/>
                    <a:pt x="870" y="318"/>
                  </a:cubicBezTo>
                  <a:cubicBezTo>
                    <a:pt x="869" y="318"/>
                    <a:pt x="868" y="318"/>
                    <a:pt x="868" y="318"/>
                  </a:cubicBezTo>
                  <a:cubicBezTo>
                    <a:pt x="234" y="318"/>
                    <a:pt x="0" y="5648"/>
                    <a:pt x="0" y="5648"/>
                  </a:cubicBezTo>
                  <a:cubicBezTo>
                    <a:pt x="0" y="5648"/>
                    <a:pt x="65" y="5649"/>
                    <a:pt x="177" y="5649"/>
                  </a:cubicBezTo>
                  <a:cubicBezTo>
                    <a:pt x="823" y="5649"/>
                    <a:pt x="3035" y="5629"/>
                    <a:pt x="3494" y="5358"/>
                  </a:cubicBezTo>
                  <a:cubicBezTo>
                    <a:pt x="4046" y="5041"/>
                    <a:pt x="3673" y="4958"/>
                    <a:pt x="3673" y="4958"/>
                  </a:cubicBezTo>
                  <a:cubicBezTo>
                    <a:pt x="2486" y="4488"/>
                    <a:pt x="1754" y="0"/>
                    <a:pt x="175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0;p32">
              <a:extLst>
                <a:ext uri="{FF2B5EF4-FFF2-40B4-BE49-F238E27FC236}">
                  <a16:creationId xmlns:a16="http://schemas.microsoft.com/office/drawing/2014/main" id="{64C7003E-CC0A-5B17-DED5-60D9C1C75DD4}"/>
                </a:ext>
              </a:extLst>
            </p:cNvPr>
            <p:cNvSpPr/>
            <p:nvPr/>
          </p:nvSpPr>
          <p:spPr>
            <a:xfrm>
              <a:off x="7076621" y="1790612"/>
              <a:ext cx="658434" cy="872430"/>
            </a:xfrm>
            <a:custGeom>
              <a:avLst/>
              <a:gdLst/>
              <a:ahLst/>
              <a:cxnLst/>
              <a:rect l="l" t="t" r="r" b="b"/>
              <a:pathLst>
                <a:path w="27744" h="36761" extrusionOk="0">
                  <a:moveTo>
                    <a:pt x="14078" y="0"/>
                  </a:moveTo>
                  <a:cubicBezTo>
                    <a:pt x="13643" y="0"/>
                    <a:pt x="13208" y="14"/>
                    <a:pt x="12774" y="42"/>
                  </a:cubicBezTo>
                  <a:cubicBezTo>
                    <a:pt x="11076" y="153"/>
                    <a:pt x="9101" y="954"/>
                    <a:pt x="8548" y="1133"/>
                  </a:cubicBezTo>
                  <a:cubicBezTo>
                    <a:pt x="6546" y="1769"/>
                    <a:pt x="0" y="346"/>
                    <a:pt x="3535" y="15730"/>
                  </a:cubicBezTo>
                  <a:cubicBezTo>
                    <a:pt x="5662" y="24983"/>
                    <a:pt x="773" y="25728"/>
                    <a:pt x="1036" y="31114"/>
                  </a:cubicBezTo>
                  <a:cubicBezTo>
                    <a:pt x="1174" y="34076"/>
                    <a:pt x="8509" y="36761"/>
                    <a:pt x="14777" y="36761"/>
                  </a:cubicBezTo>
                  <a:cubicBezTo>
                    <a:pt x="18504" y="36761"/>
                    <a:pt x="21854" y="35811"/>
                    <a:pt x="23090" y="33406"/>
                  </a:cubicBezTo>
                  <a:lnTo>
                    <a:pt x="22855" y="19928"/>
                  </a:lnTo>
                  <a:cubicBezTo>
                    <a:pt x="22841" y="18768"/>
                    <a:pt x="22579" y="15661"/>
                    <a:pt x="22579" y="15661"/>
                  </a:cubicBezTo>
                  <a:cubicBezTo>
                    <a:pt x="24637" y="14763"/>
                    <a:pt x="27744" y="7500"/>
                    <a:pt x="17304" y="263"/>
                  </a:cubicBezTo>
                  <a:cubicBezTo>
                    <a:pt x="16232" y="86"/>
                    <a:pt x="15154" y="0"/>
                    <a:pt x="14078"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1;p32">
              <a:extLst>
                <a:ext uri="{FF2B5EF4-FFF2-40B4-BE49-F238E27FC236}">
                  <a16:creationId xmlns:a16="http://schemas.microsoft.com/office/drawing/2014/main" id="{7E80BAB9-12CF-C3F5-F56D-FB336D69A765}"/>
                </a:ext>
              </a:extLst>
            </p:cNvPr>
            <p:cNvSpPr/>
            <p:nvPr/>
          </p:nvSpPr>
          <p:spPr>
            <a:xfrm>
              <a:off x="7379447" y="1649830"/>
              <a:ext cx="109146" cy="203411"/>
            </a:xfrm>
            <a:custGeom>
              <a:avLst/>
              <a:gdLst/>
              <a:ahLst/>
              <a:cxnLst/>
              <a:rect l="l" t="t" r="r" b="b"/>
              <a:pathLst>
                <a:path w="4599" h="8571" extrusionOk="0">
                  <a:moveTo>
                    <a:pt x="1329" y="0"/>
                  </a:moveTo>
                  <a:cubicBezTo>
                    <a:pt x="1309" y="0"/>
                    <a:pt x="1290" y="3"/>
                    <a:pt x="1271" y="9"/>
                  </a:cubicBezTo>
                  <a:cubicBezTo>
                    <a:pt x="967" y="105"/>
                    <a:pt x="649" y="533"/>
                    <a:pt x="1188" y="1072"/>
                  </a:cubicBezTo>
                  <a:lnTo>
                    <a:pt x="1506" y="1680"/>
                  </a:lnTo>
                  <a:cubicBezTo>
                    <a:pt x="1450" y="1762"/>
                    <a:pt x="1409" y="1845"/>
                    <a:pt x="1381" y="1942"/>
                  </a:cubicBezTo>
                  <a:cubicBezTo>
                    <a:pt x="1381" y="1942"/>
                    <a:pt x="263" y="5560"/>
                    <a:pt x="0" y="5974"/>
                  </a:cubicBezTo>
                  <a:cubicBezTo>
                    <a:pt x="0" y="5974"/>
                    <a:pt x="1146" y="8405"/>
                    <a:pt x="2279" y="8543"/>
                  </a:cubicBezTo>
                  <a:cubicBezTo>
                    <a:pt x="2430" y="8561"/>
                    <a:pt x="2574" y="8570"/>
                    <a:pt x="2710" y="8570"/>
                  </a:cubicBezTo>
                  <a:cubicBezTo>
                    <a:pt x="3892" y="8570"/>
                    <a:pt x="4507" y="7895"/>
                    <a:pt x="4544" y="6941"/>
                  </a:cubicBezTo>
                  <a:cubicBezTo>
                    <a:pt x="4599" y="5891"/>
                    <a:pt x="4171" y="216"/>
                    <a:pt x="4171" y="216"/>
                  </a:cubicBezTo>
                  <a:cubicBezTo>
                    <a:pt x="4171" y="216"/>
                    <a:pt x="2859" y="616"/>
                    <a:pt x="2030" y="1196"/>
                  </a:cubicBezTo>
                  <a:cubicBezTo>
                    <a:pt x="2003" y="961"/>
                    <a:pt x="1947" y="727"/>
                    <a:pt x="1851" y="506"/>
                  </a:cubicBezTo>
                  <a:cubicBezTo>
                    <a:pt x="1851" y="506"/>
                    <a:pt x="1598" y="0"/>
                    <a:pt x="1329"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2;p32">
              <a:extLst>
                <a:ext uri="{FF2B5EF4-FFF2-40B4-BE49-F238E27FC236}">
                  <a16:creationId xmlns:a16="http://schemas.microsoft.com/office/drawing/2014/main" id="{D265F6C9-C753-14BF-77EC-D015A141DB33}"/>
                </a:ext>
              </a:extLst>
            </p:cNvPr>
            <p:cNvSpPr/>
            <p:nvPr/>
          </p:nvSpPr>
          <p:spPr>
            <a:xfrm>
              <a:off x="7434507" y="1719177"/>
              <a:ext cx="52140" cy="61657"/>
            </a:xfrm>
            <a:custGeom>
              <a:avLst/>
              <a:gdLst/>
              <a:ahLst/>
              <a:cxnLst/>
              <a:rect l="l" t="t" r="r" b="b"/>
              <a:pathLst>
                <a:path w="2197" h="2598" extrusionOk="0">
                  <a:moveTo>
                    <a:pt x="0" y="0"/>
                  </a:moveTo>
                  <a:cubicBezTo>
                    <a:pt x="0" y="0"/>
                    <a:pt x="0" y="0"/>
                    <a:pt x="0" y="0"/>
                  </a:cubicBezTo>
                  <a:cubicBezTo>
                    <a:pt x="0" y="0"/>
                    <a:pt x="0" y="1"/>
                    <a:pt x="0" y="1"/>
                  </a:cubicBezTo>
                  <a:lnTo>
                    <a:pt x="0" y="1"/>
                  </a:lnTo>
                  <a:cubicBezTo>
                    <a:pt x="0" y="0"/>
                    <a:pt x="0" y="0"/>
                    <a:pt x="0" y="0"/>
                  </a:cubicBezTo>
                  <a:close/>
                  <a:moveTo>
                    <a:pt x="0" y="1"/>
                  </a:moveTo>
                  <a:lnTo>
                    <a:pt x="0" y="1"/>
                  </a:lnTo>
                  <a:cubicBezTo>
                    <a:pt x="9" y="30"/>
                    <a:pt x="552" y="2598"/>
                    <a:pt x="2134" y="2598"/>
                  </a:cubicBezTo>
                  <a:cubicBezTo>
                    <a:pt x="2154" y="2598"/>
                    <a:pt x="2175" y="2598"/>
                    <a:pt x="2196" y="2597"/>
                  </a:cubicBezTo>
                  <a:cubicBezTo>
                    <a:pt x="2182" y="2155"/>
                    <a:pt x="2168" y="2003"/>
                    <a:pt x="2127" y="1409"/>
                  </a:cubicBezTo>
                  <a:cubicBezTo>
                    <a:pt x="2127" y="1409"/>
                    <a:pt x="677" y="1216"/>
                    <a:pt x="0" y="1"/>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3;p32">
              <a:extLst>
                <a:ext uri="{FF2B5EF4-FFF2-40B4-BE49-F238E27FC236}">
                  <a16:creationId xmlns:a16="http://schemas.microsoft.com/office/drawing/2014/main" id="{D800700A-F95C-71F5-BC33-C1372F11925D}"/>
                </a:ext>
              </a:extLst>
            </p:cNvPr>
            <p:cNvSpPr/>
            <p:nvPr/>
          </p:nvSpPr>
          <p:spPr>
            <a:xfrm>
              <a:off x="7403536" y="1639578"/>
              <a:ext cx="103094" cy="113963"/>
            </a:xfrm>
            <a:custGeom>
              <a:avLst/>
              <a:gdLst/>
              <a:ahLst/>
              <a:cxnLst/>
              <a:rect l="l" t="t" r="r" b="b"/>
              <a:pathLst>
                <a:path w="4344" h="4802" extrusionOk="0">
                  <a:moveTo>
                    <a:pt x="3236" y="0"/>
                  </a:moveTo>
                  <a:cubicBezTo>
                    <a:pt x="1" y="0"/>
                    <a:pt x="504" y="1725"/>
                    <a:pt x="504" y="1725"/>
                  </a:cubicBezTo>
                  <a:cubicBezTo>
                    <a:pt x="504" y="1725"/>
                    <a:pt x="794" y="3548"/>
                    <a:pt x="1816" y="4266"/>
                  </a:cubicBezTo>
                  <a:cubicBezTo>
                    <a:pt x="2385" y="4663"/>
                    <a:pt x="2950" y="4801"/>
                    <a:pt x="3366" y="4801"/>
                  </a:cubicBezTo>
                  <a:cubicBezTo>
                    <a:pt x="3687" y="4801"/>
                    <a:pt x="3920" y="4719"/>
                    <a:pt x="3998" y="4611"/>
                  </a:cubicBezTo>
                  <a:cubicBezTo>
                    <a:pt x="4343" y="4100"/>
                    <a:pt x="4247" y="1835"/>
                    <a:pt x="3998" y="1476"/>
                  </a:cubicBezTo>
                  <a:cubicBezTo>
                    <a:pt x="3736" y="1131"/>
                    <a:pt x="3722" y="12"/>
                    <a:pt x="3722" y="12"/>
                  </a:cubicBezTo>
                  <a:cubicBezTo>
                    <a:pt x="3551" y="4"/>
                    <a:pt x="3389" y="0"/>
                    <a:pt x="3236"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4;p32">
              <a:extLst>
                <a:ext uri="{FF2B5EF4-FFF2-40B4-BE49-F238E27FC236}">
                  <a16:creationId xmlns:a16="http://schemas.microsoft.com/office/drawing/2014/main" id="{BF1385B3-A5F9-6ED3-E74B-1C5C615B78FD}"/>
                </a:ext>
              </a:extLst>
            </p:cNvPr>
            <p:cNvSpPr/>
            <p:nvPr/>
          </p:nvSpPr>
          <p:spPr>
            <a:xfrm>
              <a:off x="7293583" y="1570421"/>
              <a:ext cx="254009" cy="207446"/>
            </a:xfrm>
            <a:custGeom>
              <a:avLst/>
              <a:gdLst/>
              <a:ahLst/>
              <a:cxnLst/>
              <a:rect l="l" t="t" r="r" b="b"/>
              <a:pathLst>
                <a:path w="10703" h="8741" extrusionOk="0">
                  <a:moveTo>
                    <a:pt x="6790" y="0"/>
                  </a:moveTo>
                  <a:cubicBezTo>
                    <a:pt x="5440" y="0"/>
                    <a:pt x="3938" y="600"/>
                    <a:pt x="3038" y="1256"/>
                  </a:cubicBezTo>
                  <a:cubicBezTo>
                    <a:pt x="981" y="2761"/>
                    <a:pt x="1754" y="6489"/>
                    <a:pt x="622" y="7580"/>
                  </a:cubicBezTo>
                  <a:cubicBezTo>
                    <a:pt x="1" y="8181"/>
                    <a:pt x="1110" y="8740"/>
                    <a:pt x="2413" y="8740"/>
                  </a:cubicBezTo>
                  <a:cubicBezTo>
                    <a:pt x="2936" y="8740"/>
                    <a:pt x="3491" y="8650"/>
                    <a:pt x="3977" y="8437"/>
                  </a:cubicBezTo>
                  <a:cubicBezTo>
                    <a:pt x="4764" y="8091"/>
                    <a:pt x="6739" y="7069"/>
                    <a:pt x="5469" y="3852"/>
                  </a:cubicBezTo>
                  <a:cubicBezTo>
                    <a:pt x="7181" y="3824"/>
                    <a:pt x="10703" y="4086"/>
                    <a:pt x="9543" y="1559"/>
                  </a:cubicBezTo>
                  <a:cubicBezTo>
                    <a:pt x="9266" y="1035"/>
                    <a:pt x="8838" y="620"/>
                    <a:pt x="8327" y="344"/>
                  </a:cubicBezTo>
                  <a:cubicBezTo>
                    <a:pt x="7876" y="102"/>
                    <a:pt x="7346" y="0"/>
                    <a:pt x="6790"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5;p32">
              <a:extLst>
                <a:ext uri="{FF2B5EF4-FFF2-40B4-BE49-F238E27FC236}">
                  <a16:creationId xmlns:a16="http://schemas.microsoft.com/office/drawing/2014/main" id="{0B81515E-0DDE-5B6C-F817-014B249F9C51}"/>
                </a:ext>
              </a:extLst>
            </p:cNvPr>
            <p:cNvSpPr/>
            <p:nvPr/>
          </p:nvSpPr>
          <p:spPr>
            <a:xfrm>
              <a:off x="7589765" y="1949714"/>
              <a:ext cx="70248" cy="636340"/>
            </a:xfrm>
            <a:custGeom>
              <a:avLst/>
              <a:gdLst/>
              <a:ahLst/>
              <a:cxnLst/>
              <a:rect l="l" t="t" r="r" b="b"/>
              <a:pathLst>
                <a:path w="2960" h="26813" extrusionOk="0">
                  <a:moveTo>
                    <a:pt x="148" y="1"/>
                  </a:moveTo>
                  <a:cubicBezTo>
                    <a:pt x="65" y="1"/>
                    <a:pt x="1" y="115"/>
                    <a:pt x="73" y="188"/>
                  </a:cubicBezTo>
                  <a:cubicBezTo>
                    <a:pt x="87" y="202"/>
                    <a:pt x="2076" y="1527"/>
                    <a:pt x="2476" y="3847"/>
                  </a:cubicBezTo>
                  <a:cubicBezTo>
                    <a:pt x="2738" y="5449"/>
                    <a:pt x="2200" y="7148"/>
                    <a:pt x="874" y="8888"/>
                  </a:cubicBezTo>
                  <a:cubicBezTo>
                    <a:pt x="860" y="8902"/>
                    <a:pt x="846" y="8929"/>
                    <a:pt x="846" y="8957"/>
                  </a:cubicBezTo>
                  <a:cubicBezTo>
                    <a:pt x="860" y="8985"/>
                    <a:pt x="1067" y="12078"/>
                    <a:pt x="1123" y="13224"/>
                  </a:cubicBezTo>
                  <a:cubicBezTo>
                    <a:pt x="1192" y="14370"/>
                    <a:pt x="1357" y="26578"/>
                    <a:pt x="1357" y="26702"/>
                  </a:cubicBezTo>
                  <a:cubicBezTo>
                    <a:pt x="1357" y="26758"/>
                    <a:pt x="1413" y="26799"/>
                    <a:pt x="1468" y="26813"/>
                  </a:cubicBezTo>
                  <a:cubicBezTo>
                    <a:pt x="1537" y="26813"/>
                    <a:pt x="1578" y="26758"/>
                    <a:pt x="1578" y="26702"/>
                  </a:cubicBezTo>
                  <a:cubicBezTo>
                    <a:pt x="1578" y="26578"/>
                    <a:pt x="1399" y="14370"/>
                    <a:pt x="1344" y="13224"/>
                  </a:cubicBezTo>
                  <a:cubicBezTo>
                    <a:pt x="1288" y="12147"/>
                    <a:pt x="1095" y="9358"/>
                    <a:pt x="1067" y="8985"/>
                  </a:cubicBezTo>
                  <a:cubicBezTo>
                    <a:pt x="2421" y="7217"/>
                    <a:pt x="2959" y="5477"/>
                    <a:pt x="2683" y="3820"/>
                  </a:cubicBezTo>
                  <a:cubicBezTo>
                    <a:pt x="2269" y="1403"/>
                    <a:pt x="211" y="22"/>
                    <a:pt x="184" y="8"/>
                  </a:cubicBezTo>
                  <a:cubicBezTo>
                    <a:pt x="171" y="3"/>
                    <a:pt x="159" y="1"/>
                    <a:pt x="14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6;p32">
              <a:extLst>
                <a:ext uri="{FF2B5EF4-FFF2-40B4-BE49-F238E27FC236}">
                  <a16:creationId xmlns:a16="http://schemas.microsoft.com/office/drawing/2014/main" id="{E1CC7593-92B7-4A2F-8513-D638FCA67F2C}"/>
                </a:ext>
              </a:extLst>
            </p:cNvPr>
            <p:cNvSpPr/>
            <p:nvPr/>
          </p:nvSpPr>
          <p:spPr>
            <a:xfrm>
              <a:off x="7488569" y="1686378"/>
              <a:ext cx="4960" cy="9256"/>
            </a:xfrm>
            <a:custGeom>
              <a:avLst/>
              <a:gdLst/>
              <a:ahLst/>
              <a:cxnLst/>
              <a:rect l="l" t="t" r="r" b="b"/>
              <a:pathLst>
                <a:path w="209" h="390" extrusionOk="0">
                  <a:moveTo>
                    <a:pt x="101" y="0"/>
                  </a:moveTo>
                  <a:cubicBezTo>
                    <a:pt x="51" y="0"/>
                    <a:pt x="15" y="91"/>
                    <a:pt x="15" y="195"/>
                  </a:cubicBezTo>
                  <a:cubicBezTo>
                    <a:pt x="1" y="305"/>
                    <a:pt x="42" y="388"/>
                    <a:pt x="98" y="388"/>
                  </a:cubicBezTo>
                  <a:cubicBezTo>
                    <a:pt x="101" y="389"/>
                    <a:pt x="105" y="389"/>
                    <a:pt x="108" y="389"/>
                  </a:cubicBezTo>
                  <a:cubicBezTo>
                    <a:pt x="158" y="389"/>
                    <a:pt x="194" y="298"/>
                    <a:pt x="194" y="195"/>
                  </a:cubicBezTo>
                  <a:cubicBezTo>
                    <a:pt x="208" y="84"/>
                    <a:pt x="167" y="1"/>
                    <a:pt x="111" y="1"/>
                  </a:cubicBezTo>
                  <a:cubicBezTo>
                    <a:pt x="108" y="1"/>
                    <a:pt x="104" y="0"/>
                    <a:pt x="10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7;p32">
              <a:extLst>
                <a:ext uri="{FF2B5EF4-FFF2-40B4-BE49-F238E27FC236}">
                  <a16:creationId xmlns:a16="http://schemas.microsoft.com/office/drawing/2014/main" id="{4ED6EAD3-FE4F-90E3-3240-8E6C6BDF700B}"/>
                </a:ext>
              </a:extLst>
            </p:cNvPr>
            <p:cNvSpPr/>
            <p:nvPr/>
          </p:nvSpPr>
          <p:spPr>
            <a:xfrm>
              <a:off x="7469560" y="1685429"/>
              <a:ext cx="4960" cy="9517"/>
            </a:xfrm>
            <a:custGeom>
              <a:avLst/>
              <a:gdLst/>
              <a:ahLst/>
              <a:cxnLst/>
              <a:rect l="l" t="t" r="r" b="b"/>
              <a:pathLst>
                <a:path w="209" h="401" extrusionOk="0">
                  <a:moveTo>
                    <a:pt x="111" y="0"/>
                  </a:moveTo>
                  <a:cubicBezTo>
                    <a:pt x="70" y="0"/>
                    <a:pt x="15" y="83"/>
                    <a:pt x="15" y="193"/>
                  </a:cubicBezTo>
                  <a:cubicBezTo>
                    <a:pt x="1" y="304"/>
                    <a:pt x="42" y="401"/>
                    <a:pt x="98" y="401"/>
                  </a:cubicBezTo>
                  <a:cubicBezTo>
                    <a:pt x="153" y="401"/>
                    <a:pt x="194" y="318"/>
                    <a:pt x="208" y="207"/>
                  </a:cubicBezTo>
                  <a:cubicBezTo>
                    <a:pt x="208" y="97"/>
                    <a:pt x="167" y="0"/>
                    <a:pt x="11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8;p32">
              <a:extLst>
                <a:ext uri="{FF2B5EF4-FFF2-40B4-BE49-F238E27FC236}">
                  <a16:creationId xmlns:a16="http://schemas.microsoft.com/office/drawing/2014/main" id="{B398CDAA-AB19-E353-1160-1A1E0ABE3A26}"/>
                </a:ext>
              </a:extLst>
            </p:cNvPr>
            <p:cNvSpPr/>
            <p:nvPr/>
          </p:nvSpPr>
          <p:spPr>
            <a:xfrm>
              <a:off x="7449577" y="1668508"/>
              <a:ext cx="30069" cy="11368"/>
            </a:xfrm>
            <a:custGeom>
              <a:avLst/>
              <a:gdLst/>
              <a:ahLst/>
              <a:cxnLst/>
              <a:rect l="l" t="t" r="r" b="b"/>
              <a:pathLst>
                <a:path w="1267" h="479" extrusionOk="0">
                  <a:moveTo>
                    <a:pt x="647" y="0"/>
                  </a:moveTo>
                  <a:cubicBezTo>
                    <a:pt x="539" y="0"/>
                    <a:pt x="429" y="31"/>
                    <a:pt x="332" y="119"/>
                  </a:cubicBezTo>
                  <a:cubicBezTo>
                    <a:pt x="1" y="409"/>
                    <a:pt x="208" y="478"/>
                    <a:pt x="263" y="478"/>
                  </a:cubicBezTo>
                  <a:cubicBezTo>
                    <a:pt x="305" y="478"/>
                    <a:pt x="649" y="303"/>
                    <a:pt x="885" y="303"/>
                  </a:cubicBezTo>
                  <a:cubicBezTo>
                    <a:pt x="960" y="303"/>
                    <a:pt x="1024" y="321"/>
                    <a:pt x="1064" y="368"/>
                  </a:cubicBezTo>
                  <a:cubicBezTo>
                    <a:pt x="1064" y="368"/>
                    <a:pt x="1067" y="368"/>
                    <a:pt x="1071" y="368"/>
                  </a:cubicBezTo>
                  <a:cubicBezTo>
                    <a:pt x="1108" y="368"/>
                    <a:pt x="1266" y="357"/>
                    <a:pt x="1119" y="161"/>
                  </a:cubicBezTo>
                  <a:cubicBezTo>
                    <a:pt x="1119" y="161"/>
                    <a:pt x="892" y="0"/>
                    <a:pt x="647" y="0"/>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9;p32">
              <a:extLst>
                <a:ext uri="{FF2B5EF4-FFF2-40B4-BE49-F238E27FC236}">
                  <a16:creationId xmlns:a16="http://schemas.microsoft.com/office/drawing/2014/main" id="{3A5FF5CC-A367-5611-5C4E-FFB52DF6E3E6}"/>
                </a:ext>
              </a:extLst>
            </p:cNvPr>
            <p:cNvSpPr/>
            <p:nvPr/>
          </p:nvSpPr>
          <p:spPr>
            <a:xfrm>
              <a:off x="7482352" y="1669956"/>
              <a:ext cx="21169" cy="8164"/>
            </a:xfrm>
            <a:custGeom>
              <a:avLst/>
              <a:gdLst/>
              <a:ahLst/>
              <a:cxnLst/>
              <a:rect l="l" t="t" r="r" b="b"/>
              <a:pathLst>
                <a:path w="892" h="344" extrusionOk="0">
                  <a:moveTo>
                    <a:pt x="535" y="1"/>
                  </a:moveTo>
                  <a:cubicBezTo>
                    <a:pt x="366" y="1"/>
                    <a:pt x="194" y="113"/>
                    <a:pt x="194" y="113"/>
                  </a:cubicBezTo>
                  <a:cubicBezTo>
                    <a:pt x="1" y="334"/>
                    <a:pt x="235" y="334"/>
                    <a:pt x="235" y="334"/>
                  </a:cubicBezTo>
                  <a:cubicBezTo>
                    <a:pt x="270" y="303"/>
                    <a:pt x="322" y="292"/>
                    <a:pt x="382" y="292"/>
                  </a:cubicBezTo>
                  <a:cubicBezTo>
                    <a:pt x="513" y="292"/>
                    <a:pt x="680" y="343"/>
                    <a:pt x="775" y="343"/>
                  </a:cubicBezTo>
                  <a:cubicBezTo>
                    <a:pt x="864" y="343"/>
                    <a:pt x="892" y="299"/>
                    <a:pt x="774" y="127"/>
                  </a:cubicBezTo>
                  <a:cubicBezTo>
                    <a:pt x="712" y="32"/>
                    <a:pt x="624" y="1"/>
                    <a:pt x="535" y="1"/>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0;p32">
              <a:extLst>
                <a:ext uri="{FF2B5EF4-FFF2-40B4-BE49-F238E27FC236}">
                  <a16:creationId xmlns:a16="http://schemas.microsoft.com/office/drawing/2014/main" id="{35D4ACF3-5565-7B6C-2F25-FAD4938A4FED}"/>
                </a:ext>
              </a:extLst>
            </p:cNvPr>
            <p:cNvSpPr/>
            <p:nvPr/>
          </p:nvSpPr>
          <p:spPr>
            <a:xfrm>
              <a:off x="7475469" y="1715237"/>
              <a:ext cx="20339" cy="7618"/>
            </a:xfrm>
            <a:custGeom>
              <a:avLst/>
              <a:gdLst/>
              <a:ahLst/>
              <a:cxnLst/>
              <a:rect l="l" t="t" r="r" b="b"/>
              <a:pathLst>
                <a:path w="857" h="321" extrusionOk="0">
                  <a:moveTo>
                    <a:pt x="857" y="1"/>
                  </a:moveTo>
                  <a:lnTo>
                    <a:pt x="1" y="28"/>
                  </a:lnTo>
                  <a:cubicBezTo>
                    <a:pt x="1" y="28"/>
                    <a:pt x="140" y="320"/>
                    <a:pt x="699" y="320"/>
                  </a:cubicBezTo>
                  <a:cubicBezTo>
                    <a:pt x="723" y="320"/>
                    <a:pt x="748" y="319"/>
                    <a:pt x="774" y="318"/>
                  </a:cubicBezTo>
                  <a:lnTo>
                    <a:pt x="8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1;p32">
              <a:extLst>
                <a:ext uri="{FF2B5EF4-FFF2-40B4-BE49-F238E27FC236}">
                  <a16:creationId xmlns:a16="http://schemas.microsoft.com/office/drawing/2014/main" id="{7F9A18B0-CF17-C747-3E5E-C76441A81736}"/>
                </a:ext>
              </a:extLst>
            </p:cNvPr>
            <p:cNvSpPr/>
            <p:nvPr/>
          </p:nvSpPr>
          <p:spPr>
            <a:xfrm>
              <a:off x="7103818" y="2620134"/>
              <a:ext cx="109478" cy="1300470"/>
            </a:xfrm>
            <a:custGeom>
              <a:avLst/>
              <a:gdLst/>
              <a:ahLst/>
              <a:cxnLst/>
              <a:rect l="l" t="t" r="r" b="b"/>
              <a:pathLst>
                <a:path w="4613" h="54797" extrusionOk="0">
                  <a:moveTo>
                    <a:pt x="4516" y="0"/>
                  </a:moveTo>
                  <a:cubicBezTo>
                    <a:pt x="4447" y="0"/>
                    <a:pt x="4392" y="28"/>
                    <a:pt x="4392" y="83"/>
                  </a:cubicBezTo>
                  <a:cubicBezTo>
                    <a:pt x="4378" y="166"/>
                    <a:pt x="3094" y="7361"/>
                    <a:pt x="3135" y="12954"/>
                  </a:cubicBezTo>
                  <a:cubicBezTo>
                    <a:pt x="3177" y="18519"/>
                    <a:pt x="1892" y="30022"/>
                    <a:pt x="967" y="32494"/>
                  </a:cubicBezTo>
                  <a:cubicBezTo>
                    <a:pt x="56" y="34911"/>
                    <a:pt x="0" y="53885"/>
                    <a:pt x="0" y="54686"/>
                  </a:cubicBezTo>
                  <a:cubicBezTo>
                    <a:pt x="0" y="54741"/>
                    <a:pt x="56" y="54797"/>
                    <a:pt x="111" y="54797"/>
                  </a:cubicBezTo>
                  <a:cubicBezTo>
                    <a:pt x="166" y="54797"/>
                    <a:pt x="221" y="54741"/>
                    <a:pt x="221" y="54686"/>
                  </a:cubicBezTo>
                  <a:cubicBezTo>
                    <a:pt x="221" y="54493"/>
                    <a:pt x="277" y="34952"/>
                    <a:pt x="1174" y="32577"/>
                  </a:cubicBezTo>
                  <a:cubicBezTo>
                    <a:pt x="2099" y="30077"/>
                    <a:pt x="3384" y="18546"/>
                    <a:pt x="3342" y="12954"/>
                  </a:cubicBezTo>
                  <a:cubicBezTo>
                    <a:pt x="3315" y="7374"/>
                    <a:pt x="4585" y="193"/>
                    <a:pt x="4599" y="124"/>
                  </a:cubicBezTo>
                  <a:cubicBezTo>
                    <a:pt x="4613" y="69"/>
                    <a:pt x="4571" y="14"/>
                    <a:pt x="45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2;p32">
              <a:extLst>
                <a:ext uri="{FF2B5EF4-FFF2-40B4-BE49-F238E27FC236}">
                  <a16:creationId xmlns:a16="http://schemas.microsoft.com/office/drawing/2014/main" id="{49837D8A-C8D9-42FF-C7AD-BC961F61E5AF}"/>
                </a:ext>
              </a:extLst>
            </p:cNvPr>
            <p:cNvSpPr/>
            <p:nvPr/>
          </p:nvSpPr>
          <p:spPr>
            <a:xfrm>
              <a:off x="7578373" y="2620727"/>
              <a:ext cx="319914" cy="1326765"/>
            </a:xfrm>
            <a:custGeom>
              <a:avLst/>
              <a:gdLst/>
              <a:ahLst/>
              <a:cxnLst/>
              <a:rect l="l" t="t" r="r" b="b"/>
              <a:pathLst>
                <a:path w="13480" h="55905" extrusionOk="0">
                  <a:moveTo>
                    <a:pt x="119" y="0"/>
                  </a:moveTo>
                  <a:cubicBezTo>
                    <a:pt x="112" y="0"/>
                    <a:pt x="105" y="1"/>
                    <a:pt x="97" y="3"/>
                  </a:cubicBezTo>
                  <a:cubicBezTo>
                    <a:pt x="28" y="17"/>
                    <a:pt x="1" y="86"/>
                    <a:pt x="15" y="141"/>
                  </a:cubicBezTo>
                  <a:cubicBezTo>
                    <a:pt x="387" y="1798"/>
                    <a:pt x="1119" y="3414"/>
                    <a:pt x="1837" y="4960"/>
                  </a:cubicBezTo>
                  <a:cubicBezTo>
                    <a:pt x="2141" y="5623"/>
                    <a:pt x="2459" y="6314"/>
                    <a:pt x="2735" y="6977"/>
                  </a:cubicBezTo>
                  <a:cubicBezTo>
                    <a:pt x="3785" y="9518"/>
                    <a:pt x="4958" y="12072"/>
                    <a:pt x="6243" y="14572"/>
                  </a:cubicBezTo>
                  <a:cubicBezTo>
                    <a:pt x="6754" y="15552"/>
                    <a:pt x="7361" y="16533"/>
                    <a:pt x="7969" y="17486"/>
                  </a:cubicBezTo>
                  <a:cubicBezTo>
                    <a:pt x="9198" y="19433"/>
                    <a:pt x="10482" y="21463"/>
                    <a:pt x="10855" y="23714"/>
                  </a:cubicBezTo>
                  <a:cubicBezTo>
                    <a:pt x="11007" y="24653"/>
                    <a:pt x="11256" y="25564"/>
                    <a:pt x="11504" y="26462"/>
                  </a:cubicBezTo>
                  <a:cubicBezTo>
                    <a:pt x="11725" y="27277"/>
                    <a:pt x="11960" y="28119"/>
                    <a:pt x="12112" y="28975"/>
                  </a:cubicBezTo>
                  <a:cubicBezTo>
                    <a:pt x="12416" y="30619"/>
                    <a:pt x="12568" y="32290"/>
                    <a:pt x="12719" y="33919"/>
                  </a:cubicBezTo>
                  <a:cubicBezTo>
                    <a:pt x="12761" y="34389"/>
                    <a:pt x="12816" y="34858"/>
                    <a:pt x="12858" y="35342"/>
                  </a:cubicBezTo>
                  <a:cubicBezTo>
                    <a:pt x="13258" y="39333"/>
                    <a:pt x="12968" y="43765"/>
                    <a:pt x="12706" y="47674"/>
                  </a:cubicBezTo>
                  <a:cubicBezTo>
                    <a:pt x="12650" y="48405"/>
                    <a:pt x="12568" y="49151"/>
                    <a:pt x="12471" y="49952"/>
                  </a:cubicBezTo>
                  <a:cubicBezTo>
                    <a:pt x="12236" y="51955"/>
                    <a:pt x="11988" y="54026"/>
                    <a:pt x="12360" y="55821"/>
                  </a:cubicBezTo>
                  <a:cubicBezTo>
                    <a:pt x="12360" y="55876"/>
                    <a:pt x="12416" y="55904"/>
                    <a:pt x="12457" y="55904"/>
                  </a:cubicBezTo>
                  <a:lnTo>
                    <a:pt x="12485" y="55904"/>
                  </a:lnTo>
                  <a:cubicBezTo>
                    <a:pt x="12540" y="55890"/>
                    <a:pt x="12581" y="55835"/>
                    <a:pt x="12568" y="55766"/>
                  </a:cubicBezTo>
                  <a:cubicBezTo>
                    <a:pt x="12209" y="54012"/>
                    <a:pt x="12457" y="51955"/>
                    <a:pt x="12678" y="49980"/>
                  </a:cubicBezTo>
                  <a:cubicBezTo>
                    <a:pt x="12775" y="49179"/>
                    <a:pt x="12871" y="48419"/>
                    <a:pt x="12913" y="47687"/>
                  </a:cubicBezTo>
                  <a:cubicBezTo>
                    <a:pt x="13175" y="43779"/>
                    <a:pt x="13479" y="39333"/>
                    <a:pt x="13079" y="35314"/>
                  </a:cubicBezTo>
                  <a:cubicBezTo>
                    <a:pt x="13023" y="34844"/>
                    <a:pt x="12982" y="34375"/>
                    <a:pt x="12940" y="33892"/>
                  </a:cubicBezTo>
                  <a:cubicBezTo>
                    <a:pt x="12789" y="32276"/>
                    <a:pt x="12623" y="30591"/>
                    <a:pt x="12333" y="28934"/>
                  </a:cubicBezTo>
                  <a:cubicBezTo>
                    <a:pt x="12167" y="28078"/>
                    <a:pt x="11932" y="27235"/>
                    <a:pt x="11711" y="26407"/>
                  </a:cubicBezTo>
                  <a:cubicBezTo>
                    <a:pt x="11477" y="25523"/>
                    <a:pt x="11214" y="24598"/>
                    <a:pt x="11062" y="23686"/>
                  </a:cubicBezTo>
                  <a:cubicBezTo>
                    <a:pt x="10676" y="21380"/>
                    <a:pt x="9391" y="19350"/>
                    <a:pt x="8148" y="17375"/>
                  </a:cubicBezTo>
                  <a:cubicBezTo>
                    <a:pt x="7555" y="16436"/>
                    <a:pt x="6933" y="15456"/>
                    <a:pt x="6422" y="14475"/>
                  </a:cubicBezTo>
                  <a:cubicBezTo>
                    <a:pt x="5152" y="11989"/>
                    <a:pt x="3978" y="9435"/>
                    <a:pt x="2928" y="6908"/>
                  </a:cubicBezTo>
                  <a:cubicBezTo>
                    <a:pt x="2652" y="6217"/>
                    <a:pt x="2335" y="5540"/>
                    <a:pt x="2031" y="4878"/>
                  </a:cubicBezTo>
                  <a:cubicBezTo>
                    <a:pt x="1313" y="3331"/>
                    <a:pt x="581" y="1729"/>
                    <a:pt x="222" y="86"/>
                  </a:cubicBezTo>
                  <a:cubicBezTo>
                    <a:pt x="210" y="38"/>
                    <a:pt x="166"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3;p32">
              <a:extLst>
                <a:ext uri="{FF2B5EF4-FFF2-40B4-BE49-F238E27FC236}">
                  <a16:creationId xmlns:a16="http://schemas.microsoft.com/office/drawing/2014/main" id="{6A6C95D0-411D-26B9-86EC-823C53B4BBE4}"/>
                </a:ext>
              </a:extLst>
            </p:cNvPr>
            <p:cNvSpPr/>
            <p:nvPr/>
          </p:nvSpPr>
          <p:spPr>
            <a:xfrm>
              <a:off x="7339790" y="1770629"/>
              <a:ext cx="110475" cy="84084"/>
            </a:xfrm>
            <a:custGeom>
              <a:avLst/>
              <a:gdLst/>
              <a:ahLst/>
              <a:cxnLst/>
              <a:rect l="l" t="t" r="r" b="b"/>
              <a:pathLst>
                <a:path w="4655" h="3543" extrusionOk="0">
                  <a:moveTo>
                    <a:pt x="2030" y="1"/>
                  </a:moveTo>
                  <a:lnTo>
                    <a:pt x="0" y="1161"/>
                  </a:lnTo>
                  <a:cubicBezTo>
                    <a:pt x="0" y="1161"/>
                    <a:pt x="2475" y="3542"/>
                    <a:pt x="4206" y="3542"/>
                  </a:cubicBezTo>
                  <a:cubicBezTo>
                    <a:pt x="4362" y="3542"/>
                    <a:pt x="4512" y="3523"/>
                    <a:pt x="4654" y="3481"/>
                  </a:cubicBezTo>
                  <a:lnTo>
                    <a:pt x="20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4;p32">
              <a:extLst>
                <a:ext uri="{FF2B5EF4-FFF2-40B4-BE49-F238E27FC236}">
                  <a16:creationId xmlns:a16="http://schemas.microsoft.com/office/drawing/2014/main" id="{EC29639A-A535-3ED5-F1A5-EBEC27E7CA80}"/>
                </a:ext>
              </a:extLst>
            </p:cNvPr>
            <p:cNvSpPr/>
            <p:nvPr/>
          </p:nvSpPr>
          <p:spPr>
            <a:xfrm>
              <a:off x="7450242" y="1780786"/>
              <a:ext cx="55392" cy="73856"/>
            </a:xfrm>
            <a:custGeom>
              <a:avLst/>
              <a:gdLst/>
              <a:ahLst/>
              <a:cxnLst/>
              <a:rect l="l" t="t" r="r" b="b"/>
              <a:pathLst>
                <a:path w="2334" h="3112" extrusionOk="0">
                  <a:moveTo>
                    <a:pt x="1533" y="1"/>
                  </a:moveTo>
                  <a:cubicBezTo>
                    <a:pt x="1533" y="1"/>
                    <a:pt x="1505" y="967"/>
                    <a:pt x="0" y="3053"/>
                  </a:cubicBezTo>
                  <a:cubicBezTo>
                    <a:pt x="0" y="3053"/>
                    <a:pt x="83" y="3111"/>
                    <a:pt x="246" y="3111"/>
                  </a:cubicBezTo>
                  <a:cubicBezTo>
                    <a:pt x="591" y="3111"/>
                    <a:pt x="1294" y="2851"/>
                    <a:pt x="2334" y="1230"/>
                  </a:cubicBezTo>
                  <a:lnTo>
                    <a:pt x="15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5;p32">
              <a:extLst>
                <a:ext uri="{FF2B5EF4-FFF2-40B4-BE49-F238E27FC236}">
                  <a16:creationId xmlns:a16="http://schemas.microsoft.com/office/drawing/2014/main" id="{29A6E33E-E964-39DF-708F-C21AE094F45C}"/>
                </a:ext>
              </a:extLst>
            </p:cNvPr>
            <p:cNvSpPr/>
            <p:nvPr/>
          </p:nvSpPr>
          <p:spPr>
            <a:xfrm>
              <a:off x="8005084" y="1922541"/>
              <a:ext cx="34436" cy="47702"/>
            </a:xfrm>
            <a:custGeom>
              <a:avLst/>
              <a:gdLst/>
              <a:ahLst/>
              <a:cxnLst/>
              <a:rect l="l" t="t" r="r" b="b"/>
              <a:pathLst>
                <a:path w="1451" h="2010" extrusionOk="0">
                  <a:moveTo>
                    <a:pt x="770" y="1"/>
                  </a:moveTo>
                  <a:cubicBezTo>
                    <a:pt x="708" y="1"/>
                    <a:pt x="641" y="16"/>
                    <a:pt x="567" y="49"/>
                  </a:cubicBezTo>
                  <a:cubicBezTo>
                    <a:pt x="98" y="283"/>
                    <a:pt x="1" y="2010"/>
                    <a:pt x="1" y="2010"/>
                  </a:cubicBezTo>
                  <a:lnTo>
                    <a:pt x="1451" y="1347"/>
                  </a:lnTo>
                  <a:cubicBezTo>
                    <a:pt x="1451" y="1347"/>
                    <a:pt x="1361" y="1"/>
                    <a:pt x="770" y="1"/>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6;p32">
              <a:extLst>
                <a:ext uri="{FF2B5EF4-FFF2-40B4-BE49-F238E27FC236}">
                  <a16:creationId xmlns:a16="http://schemas.microsoft.com/office/drawing/2014/main" id="{9E40C72B-7698-E49A-F298-639B87ED3074}"/>
                </a:ext>
              </a:extLst>
            </p:cNvPr>
            <p:cNvSpPr/>
            <p:nvPr/>
          </p:nvSpPr>
          <p:spPr>
            <a:xfrm>
              <a:off x="7237859" y="1824715"/>
              <a:ext cx="24" cy="24"/>
            </a:xfrm>
            <a:custGeom>
              <a:avLst/>
              <a:gdLst/>
              <a:ahLst/>
              <a:cxnLst/>
              <a:rect l="l" t="t" r="r" b="b"/>
              <a:pathLst>
                <a:path w="1" h="1" extrusionOk="0">
                  <a:moveTo>
                    <a:pt x="1" y="0"/>
                  </a:move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7;p32">
              <a:extLst>
                <a:ext uri="{FF2B5EF4-FFF2-40B4-BE49-F238E27FC236}">
                  <a16:creationId xmlns:a16="http://schemas.microsoft.com/office/drawing/2014/main" id="{1FC79915-79A1-4F46-3BE3-CC2FA25333D2}"/>
                </a:ext>
              </a:extLst>
            </p:cNvPr>
            <p:cNvSpPr/>
            <p:nvPr/>
          </p:nvSpPr>
          <p:spPr>
            <a:xfrm>
              <a:off x="7164740" y="2121182"/>
              <a:ext cx="57077" cy="52591"/>
            </a:xfrm>
            <a:custGeom>
              <a:avLst/>
              <a:gdLst/>
              <a:ahLst/>
              <a:cxnLst/>
              <a:rect l="l" t="t" r="r" b="b"/>
              <a:pathLst>
                <a:path w="2405" h="2216" extrusionOk="0">
                  <a:moveTo>
                    <a:pt x="149" y="0"/>
                  </a:moveTo>
                  <a:cubicBezTo>
                    <a:pt x="46" y="0"/>
                    <a:pt x="1" y="175"/>
                    <a:pt x="126" y="213"/>
                  </a:cubicBezTo>
                  <a:cubicBezTo>
                    <a:pt x="140" y="227"/>
                    <a:pt x="1631" y="683"/>
                    <a:pt x="2170" y="2146"/>
                  </a:cubicBezTo>
                  <a:cubicBezTo>
                    <a:pt x="2184" y="2188"/>
                    <a:pt x="2225" y="2215"/>
                    <a:pt x="2267" y="2215"/>
                  </a:cubicBezTo>
                  <a:cubicBezTo>
                    <a:pt x="2350" y="2215"/>
                    <a:pt x="2405" y="2133"/>
                    <a:pt x="2377" y="2063"/>
                  </a:cubicBezTo>
                  <a:cubicBezTo>
                    <a:pt x="1783" y="517"/>
                    <a:pt x="251" y="33"/>
                    <a:pt x="181" y="6"/>
                  </a:cubicBezTo>
                  <a:cubicBezTo>
                    <a:pt x="170" y="2"/>
                    <a:pt x="160" y="0"/>
                    <a:pt x="149"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8;p32">
              <a:extLst>
                <a:ext uri="{FF2B5EF4-FFF2-40B4-BE49-F238E27FC236}">
                  <a16:creationId xmlns:a16="http://schemas.microsoft.com/office/drawing/2014/main" id="{73BB4FD1-1EC8-B3B6-3140-BC912DD1CCB0}"/>
                </a:ext>
              </a:extLst>
            </p:cNvPr>
            <p:cNvSpPr/>
            <p:nvPr/>
          </p:nvSpPr>
          <p:spPr>
            <a:xfrm>
              <a:off x="7663597" y="2432908"/>
              <a:ext cx="502441" cy="1614213"/>
            </a:xfrm>
            <a:custGeom>
              <a:avLst/>
              <a:gdLst/>
              <a:ahLst/>
              <a:cxnLst/>
              <a:rect l="l" t="t" r="r" b="b"/>
              <a:pathLst>
                <a:path w="21171" h="68017" extrusionOk="0">
                  <a:moveTo>
                    <a:pt x="9292" y="1"/>
                  </a:moveTo>
                  <a:cubicBezTo>
                    <a:pt x="8297" y="1"/>
                    <a:pt x="7352" y="184"/>
                    <a:pt x="6518" y="625"/>
                  </a:cubicBezTo>
                  <a:cubicBezTo>
                    <a:pt x="4613" y="1633"/>
                    <a:pt x="2307" y="23563"/>
                    <a:pt x="1961" y="28659"/>
                  </a:cubicBezTo>
                  <a:cubicBezTo>
                    <a:pt x="1464" y="35964"/>
                    <a:pt x="0" y="67823"/>
                    <a:pt x="0" y="67823"/>
                  </a:cubicBezTo>
                  <a:lnTo>
                    <a:pt x="13119" y="68016"/>
                  </a:lnTo>
                  <a:cubicBezTo>
                    <a:pt x="13119" y="68016"/>
                    <a:pt x="14321" y="27471"/>
                    <a:pt x="16268" y="23577"/>
                  </a:cubicBezTo>
                  <a:cubicBezTo>
                    <a:pt x="18215" y="19683"/>
                    <a:pt x="21171" y="10982"/>
                    <a:pt x="20190" y="4368"/>
                  </a:cubicBezTo>
                  <a:cubicBezTo>
                    <a:pt x="20190" y="4368"/>
                    <a:pt x="14149" y="1"/>
                    <a:pt x="9292" y="1"/>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9;p32">
              <a:extLst>
                <a:ext uri="{FF2B5EF4-FFF2-40B4-BE49-F238E27FC236}">
                  <a16:creationId xmlns:a16="http://schemas.microsoft.com/office/drawing/2014/main" id="{8BA54229-9279-C475-A322-466F7C76870C}"/>
                </a:ext>
              </a:extLst>
            </p:cNvPr>
            <p:cNvSpPr/>
            <p:nvPr/>
          </p:nvSpPr>
          <p:spPr>
            <a:xfrm>
              <a:off x="7808460" y="2477240"/>
              <a:ext cx="710883" cy="1576764"/>
            </a:xfrm>
            <a:custGeom>
              <a:avLst/>
              <a:gdLst/>
              <a:ahLst/>
              <a:cxnLst/>
              <a:rect l="l" t="t" r="r" b="b"/>
              <a:pathLst>
                <a:path w="29954" h="66439" extrusionOk="0">
                  <a:moveTo>
                    <a:pt x="22441" y="0"/>
                  </a:moveTo>
                  <a:lnTo>
                    <a:pt x="0" y="635"/>
                  </a:lnTo>
                  <a:cubicBezTo>
                    <a:pt x="0" y="635"/>
                    <a:pt x="1464" y="10095"/>
                    <a:pt x="4074" y="16420"/>
                  </a:cubicBezTo>
                  <a:cubicBezTo>
                    <a:pt x="11821" y="35159"/>
                    <a:pt x="18560" y="66438"/>
                    <a:pt x="18560" y="66438"/>
                  </a:cubicBezTo>
                  <a:lnTo>
                    <a:pt x="29953" y="65969"/>
                  </a:lnTo>
                  <a:cubicBezTo>
                    <a:pt x="29953" y="65969"/>
                    <a:pt x="23200" y="25451"/>
                    <a:pt x="23504" y="22814"/>
                  </a:cubicBezTo>
                  <a:cubicBezTo>
                    <a:pt x="24388" y="15053"/>
                    <a:pt x="24554" y="2141"/>
                    <a:pt x="22441"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0;p32">
              <a:extLst>
                <a:ext uri="{FF2B5EF4-FFF2-40B4-BE49-F238E27FC236}">
                  <a16:creationId xmlns:a16="http://schemas.microsoft.com/office/drawing/2014/main" id="{F5C2DBA4-8E74-ED68-244E-E0148743FE02}"/>
                </a:ext>
              </a:extLst>
            </p:cNvPr>
            <p:cNvSpPr/>
            <p:nvPr/>
          </p:nvSpPr>
          <p:spPr>
            <a:xfrm>
              <a:off x="7687187" y="4037581"/>
              <a:ext cx="242546" cy="126352"/>
            </a:xfrm>
            <a:custGeom>
              <a:avLst/>
              <a:gdLst/>
              <a:ahLst/>
              <a:cxnLst/>
              <a:rect l="l" t="t" r="r" b="b"/>
              <a:pathLst>
                <a:path w="10220" h="5324" extrusionOk="0">
                  <a:moveTo>
                    <a:pt x="6519" y="1"/>
                  </a:moveTo>
                  <a:cubicBezTo>
                    <a:pt x="6519" y="1"/>
                    <a:pt x="2100" y="3467"/>
                    <a:pt x="539" y="3743"/>
                  </a:cubicBezTo>
                  <a:cubicBezTo>
                    <a:pt x="235" y="3812"/>
                    <a:pt x="28" y="4075"/>
                    <a:pt x="14" y="4378"/>
                  </a:cubicBezTo>
                  <a:cubicBezTo>
                    <a:pt x="1" y="4710"/>
                    <a:pt x="152" y="5083"/>
                    <a:pt x="843" y="5248"/>
                  </a:cubicBezTo>
                  <a:cubicBezTo>
                    <a:pt x="1060" y="5301"/>
                    <a:pt x="1436" y="5323"/>
                    <a:pt x="1916" y="5323"/>
                  </a:cubicBezTo>
                  <a:cubicBezTo>
                    <a:pt x="3698" y="5323"/>
                    <a:pt x="6917" y="5016"/>
                    <a:pt x="8756" y="4820"/>
                  </a:cubicBezTo>
                  <a:cubicBezTo>
                    <a:pt x="9557" y="4737"/>
                    <a:pt x="10165" y="4075"/>
                    <a:pt x="10178" y="3287"/>
                  </a:cubicBezTo>
                  <a:cubicBezTo>
                    <a:pt x="10192" y="2859"/>
                    <a:pt x="10206" y="2362"/>
                    <a:pt x="10220" y="1865"/>
                  </a:cubicBezTo>
                  <a:cubicBezTo>
                    <a:pt x="10206" y="1313"/>
                    <a:pt x="10123" y="760"/>
                    <a:pt x="9985" y="235"/>
                  </a:cubicBezTo>
                  <a:lnTo>
                    <a:pt x="651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11;p32">
              <a:extLst>
                <a:ext uri="{FF2B5EF4-FFF2-40B4-BE49-F238E27FC236}">
                  <a16:creationId xmlns:a16="http://schemas.microsoft.com/office/drawing/2014/main" id="{07F4C135-840B-D6AC-3A3A-0B55A6C437B7}"/>
                </a:ext>
              </a:extLst>
            </p:cNvPr>
            <p:cNvSpPr/>
            <p:nvPr/>
          </p:nvSpPr>
          <p:spPr>
            <a:xfrm>
              <a:off x="8343651" y="3877315"/>
              <a:ext cx="24" cy="24"/>
            </a:xfrm>
            <a:custGeom>
              <a:avLst/>
              <a:gdLst/>
              <a:ahLst/>
              <a:cxnLst/>
              <a:rect l="l" t="t" r="r" b="b"/>
              <a:pathLst>
                <a:path w="1" h="1" extrusionOk="0">
                  <a:moveTo>
                    <a:pt x="0"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12;p32">
              <a:extLst>
                <a:ext uri="{FF2B5EF4-FFF2-40B4-BE49-F238E27FC236}">
                  <a16:creationId xmlns:a16="http://schemas.microsoft.com/office/drawing/2014/main" id="{3EFD1BB1-9D5F-EAD1-15DD-9E108EE40A0F}"/>
                </a:ext>
              </a:extLst>
            </p:cNvPr>
            <p:cNvSpPr/>
            <p:nvPr/>
          </p:nvSpPr>
          <p:spPr>
            <a:xfrm>
              <a:off x="7914971" y="1602650"/>
              <a:ext cx="158652" cy="168074"/>
            </a:xfrm>
            <a:custGeom>
              <a:avLst/>
              <a:gdLst/>
              <a:ahLst/>
              <a:cxnLst/>
              <a:rect l="l" t="t" r="r" b="b"/>
              <a:pathLst>
                <a:path w="6685" h="7082" extrusionOk="0">
                  <a:moveTo>
                    <a:pt x="2508" y="1"/>
                  </a:moveTo>
                  <a:cubicBezTo>
                    <a:pt x="2248" y="1"/>
                    <a:pt x="1983" y="33"/>
                    <a:pt x="1713" y="63"/>
                  </a:cubicBezTo>
                  <a:cubicBezTo>
                    <a:pt x="1354" y="132"/>
                    <a:pt x="1036" y="326"/>
                    <a:pt x="815" y="602"/>
                  </a:cubicBezTo>
                  <a:cubicBezTo>
                    <a:pt x="567" y="892"/>
                    <a:pt x="152" y="1251"/>
                    <a:pt x="69" y="1638"/>
                  </a:cubicBezTo>
                  <a:cubicBezTo>
                    <a:pt x="0" y="2038"/>
                    <a:pt x="56" y="2438"/>
                    <a:pt x="221" y="2798"/>
                  </a:cubicBezTo>
                  <a:cubicBezTo>
                    <a:pt x="346" y="3088"/>
                    <a:pt x="594" y="3364"/>
                    <a:pt x="691" y="3640"/>
                  </a:cubicBezTo>
                  <a:cubicBezTo>
                    <a:pt x="746" y="3792"/>
                    <a:pt x="705" y="3958"/>
                    <a:pt x="760" y="4096"/>
                  </a:cubicBezTo>
                  <a:cubicBezTo>
                    <a:pt x="884" y="4344"/>
                    <a:pt x="1202" y="4482"/>
                    <a:pt x="1437" y="4579"/>
                  </a:cubicBezTo>
                  <a:cubicBezTo>
                    <a:pt x="1216" y="4455"/>
                    <a:pt x="1312" y="4455"/>
                    <a:pt x="1381" y="4248"/>
                  </a:cubicBezTo>
                  <a:cubicBezTo>
                    <a:pt x="1588" y="3971"/>
                    <a:pt x="1837" y="4027"/>
                    <a:pt x="2141" y="3930"/>
                  </a:cubicBezTo>
                  <a:cubicBezTo>
                    <a:pt x="2286" y="3894"/>
                    <a:pt x="2432" y="3876"/>
                    <a:pt x="2577" y="3876"/>
                  </a:cubicBezTo>
                  <a:cubicBezTo>
                    <a:pt x="2929" y="3876"/>
                    <a:pt x="3274" y="3979"/>
                    <a:pt x="3577" y="4165"/>
                  </a:cubicBezTo>
                  <a:cubicBezTo>
                    <a:pt x="4129" y="4510"/>
                    <a:pt x="4488" y="5131"/>
                    <a:pt x="4958" y="5573"/>
                  </a:cubicBezTo>
                  <a:cubicBezTo>
                    <a:pt x="5133" y="5748"/>
                    <a:pt x="5098" y="7081"/>
                    <a:pt x="5327" y="7081"/>
                  </a:cubicBezTo>
                  <a:cubicBezTo>
                    <a:pt x="5333" y="7081"/>
                    <a:pt x="5339" y="7080"/>
                    <a:pt x="5345" y="7079"/>
                  </a:cubicBezTo>
                  <a:cubicBezTo>
                    <a:pt x="6008" y="6885"/>
                    <a:pt x="6436" y="6388"/>
                    <a:pt x="6132" y="4662"/>
                  </a:cubicBezTo>
                  <a:cubicBezTo>
                    <a:pt x="6049" y="4179"/>
                    <a:pt x="6477" y="3447"/>
                    <a:pt x="6601" y="2977"/>
                  </a:cubicBezTo>
                  <a:cubicBezTo>
                    <a:pt x="6670" y="2618"/>
                    <a:pt x="6684" y="2259"/>
                    <a:pt x="6643" y="1900"/>
                  </a:cubicBezTo>
                  <a:cubicBezTo>
                    <a:pt x="6603" y="954"/>
                    <a:pt x="6023" y="406"/>
                    <a:pt x="5101" y="406"/>
                  </a:cubicBezTo>
                  <a:cubicBezTo>
                    <a:pt x="5068" y="406"/>
                    <a:pt x="5034" y="407"/>
                    <a:pt x="4999" y="408"/>
                  </a:cubicBezTo>
                  <a:cubicBezTo>
                    <a:pt x="4747" y="427"/>
                    <a:pt x="4519" y="456"/>
                    <a:pt x="4300" y="456"/>
                  </a:cubicBezTo>
                  <a:cubicBezTo>
                    <a:pt x="4028" y="456"/>
                    <a:pt x="3769" y="411"/>
                    <a:pt x="3494" y="243"/>
                  </a:cubicBezTo>
                  <a:cubicBezTo>
                    <a:pt x="3174" y="56"/>
                    <a:pt x="2846" y="1"/>
                    <a:pt x="2508"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13;p32">
              <a:extLst>
                <a:ext uri="{FF2B5EF4-FFF2-40B4-BE49-F238E27FC236}">
                  <a16:creationId xmlns:a16="http://schemas.microsoft.com/office/drawing/2014/main" id="{72F83D0E-DCF8-4FD8-A17C-E97B06FCA678}"/>
                </a:ext>
              </a:extLst>
            </p:cNvPr>
            <p:cNvSpPr/>
            <p:nvPr/>
          </p:nvSpPr>
          <p:spPr>
            <a:xfrm>
              <a:off x="7783541" y="1798182"/>
              <a:ext cx="574540" cy="755619"/>
            </a:xfrm>
            <a:custGeom>
              <a:avLst/>
              <a:gdLst/>
              <a:ahLst/>
              <a:cxnLst/>
              <a:rect l="l" t="t" r="r" b="b"/>
              <a:pathLst>
                <a:path w="24209" h="31839" extrusionOk="0">
                  <a:moveTo>
                    <a:pt x="10808" y="0"/>
                  </a:moveTo>
                  <a:cubicBezTo>
                    <a:pt x="10325" y="0"/>
                    <a:pt x="9825" y="31"/>
                    <a:pt x="9308" y="96"/>
                  </a:cubicBezTo>
                  <a:cubicBezTo>
                    <a:pt x="6105" y="510"/>
                    <a:pt x="1672" y="925"/>
                    <a:pt x="1050" y="9915"/>
                  </a:cubicBezTo>
                  <a:cubicBezTo>
                    <a:pt x="705" y="14914"/>
                    <a:pt x="125" y="23738"/>
                    <a:pt x="14" y="27053"/>
                  </a:cubicBezTo>
                  <a:cubicBezTo>
                    <a:pt x="1" y="27743"/>
                    <a:pt x="360" y="28392"/>
                    <a:pt x="953" y="28737"/>
                  </a:cubicBezTo>
                  <a:cubicBezTo>
                    <a:pt x="2748" y="29795"/>
                    <a:pt x="6906" y="31838"/>
                    <a:pt x="12247" y="31838"/>
                  </a:cubicBezTo>
                  <a:cubicBezTo>
                    <a:pt x="15623" y="31838"/>
                    <a:pt x="19470" y="31022"/>
                    <a:pt x="23491" y="28627"/>
                  </a:cubicBezTo>
                  <a:cubicBezTo>
                    <a:pt x="23491" y="28627"/>
                    <a:pt x="24209" y="28627"/>
                    <a:pt x="23891" y="25713"/>
                  </a:cubicBezTo>
                  <a:cubicBezTo>
                    <a:pt x="23670" y="23724"/>
                    <a:pt x="22980" y="12097"/>
                    <a:pt x="22814" y="9625"/>
                  </a:cubicBezTo>
                  <a:cubicBezTo>
                    <a:pt x="22787" y="9307"/>
                    <a:pt x="22704" y="9003"/>
                    <a:pt x="22552" y="8713"/>
                  </a:cubicBezTo>
                  <a:cubicBezTo>
                    <a:pt x="21529" y="6850"/>
                    <a:pt x="18020" y="0"/>
                    <a:pt x="1080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14;p32">
              <a:extLst>
                <a:ext uri="{FF2B5EF4-FFF2-40B4-BE49-F238E27FC236}">
                  <a16:creationId xmlns:a16="http://schemas.microsoft.com/office/drawing/2014/main" id="{706A4067-93D8-56C4-DD2F-DA6F48B65C87}"/>
                </a:ext>
              </a:extLst>
            </p:cNvPr>
            <p:cNvSpPr/>
            <p:nvPr/>
          </p:nvSpPr>
          <p:spPr>
            <a:xfrm>
              <a:off x="7909394" y="1798087"/>
              <a:ext cx="241573" cy="202296"/>
            </a:xfrm>
            <a:custGeom>
              <a:avLst/>
              <a:gdLst/>
              <a:ahLst/>
              <a:cxnLst/>
              <a:rect l="l" t="t" r="r" b="b"/>
              <a:pathLst>
                <a:path w="10179" h="8524" extrusionOk="0">
                  <a:moveTo>
                    <a:pt x="5468" y="0"/>
                  </a:moveTo>
                  <a:cubicBezTo>
                    <a:pt x="4981" y="0"/>
                    <a:pt x="4493" y="33"/>
                    <a:pt x="4005" y="100"/>
                  </a:cubicBezTo>
                  <a:cubicBezTo>
                    <a:pt x="2818" y="252"/>
                    <a:pt x="1478" y="404"/>
                    <a:pt x="208" y="984"/>
                  </a:cubicBezTo>
                  <a:cubicBezTo>
                    <a:pt x="97" y="2696"/>
                    <a:pt x="1" y="7060"/>
                    <a:pt x="1865" y="8206"/>
                  </a:cubicBezTo>
                  <a:cubicBezTo>
                    <a:pt x="2218" y="8423"/>
                    <a:pt x="2634" y="8524"/>
                    <a:pt x="3090" y="8524"/>
                  </a:cubicBezTo>
                  <a:cubicBezTo>
                    <a:pt x="5650" y="8524"/>
                    <a:pt x="9440" y="5367"/>
                    <a:pt x="10026" y="2061"/>
                  </a:cubicBezTo>
                  <a:cubicBezTo>
                    <a:pt x="10082" y="1716"/>
                    <a:pt x="10123" y="1412"/>
                    <a:pt x="10178" y="1081"/>
                  </a:cubicBezTo>
                  <a:cubicBezTo>
                    <a:pt x="8701" y="369"/>
                    <a:pt x="7094" y="0"/>
                    <a:pt x="5468"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15;p32">
              <a:extLst>
                <a:ext uri="{FF2B5EF4-FFF2-40B4-BE49-F238E27FC236}">
                  <a16:creationId xmlns:a16="http://schemas.microsoft.com/office/drawing/2014/main" id="{E6286FE4-D0F5-9A51-9509-5E80A745AEBA}"/>
                </a:ext>
              </a:extLst>
            </p:cNvPr>
            <p:cNvSpPr/>
            <p:nvPr/>
          </p:nvSpPr>
          <p:spPr>
            <a:xfrm>
              <a:off x="7831077" y="2457875"/>
              <a:ext cx="504624" cy="72147"/>
            </a:xfrm>
            <a:custGeom>
              <a:avLst/>
              <a:gdLst/>
              <a:ahLst/>
              <a:cxnLst/>
              <a:rect l="l" t="t" r="r" b="b"/>
              <a:pathLst>
                <a:path w="21263" h="3040" extrusionOk="0">
                  <a:moveTo>
                    <a:pt x="21113" y="0"/>
                  </a:moveTo>
                  <a:cubicBezTo>
                    <a:pt x="21096" y="0"/>
                    <a:pt x="21078" y="5"/>
                    <a:pt x="21060" y="15"/>
                  </a:cubicBezTo>
                  <a:cubicBezTo>
                    <a:pt x="16929" y="2151"/>
                    <a:pt x="13044" y="2832"/>
                    <a:pt x="9772" y="2832"/>
                  </a:cubicBezTo>
                  <a:cubicBezTo>
                    <a:pt x="4074" y="2832"/>
                    <a:pt x="232" y="768"/>
                    <a:pt x="180" y="733"/>
                  </a:cubicBezTo>
                  <a:cubicBezTo>
                    <a:pt x="161" y="724"/>
                    <a:pt x="141" y="719"/>
                    <a:pt x="122" y="719"/>
                  </a:cubicBezTo>
                  <a:cubicBezTo>
                    <a:pt x="83" y="719"/>
                    <a:pt x="46" y="738"/>
                    <a:pt x="28" y="775"/>
                  </a:cubicBezTo>
                  <a:cubicBezTo>
                    <a:pt x="0" y="830"/>
                    <a:pt x="28" y="885"/>
                    <a:pt x="69" y="913"/>
                  </a:cubicBezTo>
                  <a:cubicBezTo>
                    <a:pt x="138" y="954"/>
                    <a:pt x="4019" y="3039"/>
                    <a:pt x="9777" y="3039"/>
                  </a:cubicBezTo>
                  <a:cubicBezTo>
                    <a:pt x="13078" y="3039"/>
                    <a:pt x="16986" y="2349"/>
                    <a:pt x="21156" y="195"/>
                  </a:cubicBezTo>
                  <a:cubicBezTo>
                    <a:pt x="21262" y="148"/>
                    <a:pt x="21208" y="0"/>
                    <a:pt x="21113"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16;p32">
              <a:extLst>
                <a:ext uri="{FF2B5EF4-FFF2-40B4-BE49-F238E27FC236}">
                  <a16:creationId xmlns:a16="http://schemas.microsoft.com/office/drawing/2014/main" id="{ABF7812C-D08C-527A-17AF-9732EEB3CFB3}"/>
                </a:ext>
              </a:extLst>
            </p:cNvPr>
            <p:cNvSpPr/>
            <p:nvPr/>
          </p:nvSpPr>
          <p:spPr>
            <a:xfrm>
              <a:off x="7940863" y="1645654"/>
              <a:ext cx="93031" cy="125284"/>
            </a:xfrm>
            <a:custGeom>
              <a:avLst/>
              <a:gdLst/>
              <a:ahLst/>
              <a:cxnLst/>
              <a:rect l="l" t="t" r="r" b="b"/>
              <a:pathLst>
                <a:path w="3920" h="5279" extrusionOk="0">
                  <a:moveTo>
                    <a:pt x="1842" y="0"/>
                  </a:moveTo>
                  <a:cubicBezTo>
                    <a:pt x="1400" y="0"/>
                    <a:pt x="858" y="66"/>
                    <a:pt x="194" y="226"/>
                  </a:cubicBezTo>
                  <a:cubicBezTo>
                    <a:pt x="194" y="226"/>
                    <a:pt x="373" y="1400"/>
                    <a:pt x="194" y="1828"/>
                  </a:cubicBezTo>
                  <a:cubicBezTo>
                    <a:pt x="0" y="2256"/>
                    <a:pt x="346" y="4700"/>
                    <a:pt x="801" y="5156"/>
                  </a:cubicBezTo>
                  <a:cubicBezTo>
                    <a:pt x="873" y="5232"/>
                    <a:pt x="1020" y="5279"/>
                    <a:pt x="1214" y="5279"/>
                  </a:cubicBezTo>
                  <a:cubicBezTo>
                    <a:pt x="1652" y="5279"/>
                    <a:pt x="2334" y="5043"/>
                    <a:pt x="2956" y="4383"/>
                  </a:cubicBezTo>
                  <a:cubicBezTo>
                    <a:pt x="3853" y="3444"/>
                    <a:pt x="3798" y="1455"/>
                    <a:pt x="3798" y="1455"/>
                  </a:cubicBezTo>
                  <a:cubicBezTo>
                    <a:pt x="3798" y="1455"/>
                    <a:pt x="3920" y="0"/>
                    <a:pt x="1842"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17;p32">
              <a:extLst>
                <a:ext uri="{FF2B5EF4-FFF2-40B4-BE49-F238E27FC236}">
                  <a16:creationId xmlns:a16="http://schemas.microsoft.com/office/drawing/2014/main" id="{EEB5D152-3F41-D8F9-772D-007CC4DF1DA3}"/>
                </a:ext>
              </a:extLst>
            </p:cNvPr>
            <p:cNvSpPr/>
            <p:nvPr/>
          </p:nvSpPr>
          <p:spPr>
            <a:xfrm>
              <a:off x="7951353" y="1659205"/>
              <a:ext cx="108814" cy="236020"/>
            </a:xfrm>
            <a:custGeom>
              <a:avLst/>
              <a:gdLst/>
              <a:ahLst/>
              <a:cxnLst/>
              <a:rect l="l" t="t" r="r" b="b"/>
              <a:pathLst>
                <a:path w="4585" h="9945" extrusionOk="0">
                  <a:moveTo>
                    <a:pt x="925" y="0"/>
                  </a:moveTo>
                  <a:cubicBezTo>
                    <a:pt x="925" y="0"/>
                    <a:pt x="55" y="6104"/>
                    <a:pt x="28" y="7250"/>
                  </a:cubicBezTo>
                  <a:cubicBezTo>
                    <a:pt x="0" y="8397"/>
                    <a:pt x="359" y="9722"/>
                    <a:pt x="1533" y="9929"/>
                  </a:cubicBezTo>
                  <a:cubicBezTo>
                    <a:pt x="1589" y="9940"/>
                    <a:pt x="1647" y="9945"/>
                    <a:pt x="1707" y="9945"/>
                  </a:cubicBezTo>
                  <a:cubicBezTo>
                    <a:pt x="2509" y="9945"/>
                    <a:pt x="3575" y="9029"/>
                    <a:pt x="4102" y="8245"/>
                  </a:cubicBezTo>
                  <a:cubicBezTo>
                    <a:pt x="4488" y="7678"/>
                    <a:pt x="4585" y="7112"/>
                    <a:pt x="4295" y="5690"/>
                  </a:cubicBezTo>
                  <a:cubicBezTo>
                    <a:pt x="4005" y="4254"/>
                    <a:pt x="3605" y="1961"/>
                    <a:pt x="3605" y="1961"/>
                  </a:cubicBezTo>
                  <a:cubicBezTo>
                    <a:pt x="3591" y="1865"/>
                    <a:pt x="3701" y="1271"/>
                    <a:pt x="3646" y="1174"/>
                  </a:cubicBezTo>
                  <a:lnTo>
                    <a:pt x="3356" y="884"/>
                  </a:lnTo>
                  <a:cubicBezTo>
                    <a:pt x="3356" y="884"/>
                    <a:pt x="3080" y="1036"/>
                    <a:pt x="3066" y="1216"/>
                  </a:cubicBezTo>
                  <a:cubicBezTo>
                    <a:pt x="2251" y="539"/>
                    <a:pt x="925" y="0"/>
                    <a:pt x="925"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18;p32">
              <a:extLst>
                <a:ext uri="{FF2B5EF4-FFF2-40B4-BE49-F238E27FC236}">
                  <a16:creationId xmlns:a16="http://schemas.microsoft.com/office/drawing/2014/main" id="{025A8A38-93D0-F49B-7E5C-9F6BAE1D215D}"/>
                </a:ext>
              </a:extLst>
            </p:cNvPr>
            <p:cNvSpPr/>
            <p:nvPr/>
          </p:nvSpPr>
          <p:spPr>
            <a:xfrm>
              <a:off x="7953632" y="1749982"/>
              <a:ext cx="57385" cy="60898"/>
            </a:xfrm>
            <a:custGeom>
              <a:avLst/>
              <a:gdLst/>
              <a:ahLst/>
              <a:cxnLst/>
              <a:rect l="l" t="t" r="r" b="b"/>
              <a:pathLst>
                <a:path w="2418" h="2566" extrusionOk="0">
                  <a:moveTo>
                    <a:pt x="2418" y="1"/>
                  </a:moveTo>
                  <a:lnTo>
                    <a:pt x="2418" y="1"/>
                  </a:lnTo>
                  <a:cubicBezTo>
                    <a:pt x="2009" y="817"/>
                    <a:pt x="1500" y="1031"/>
                    <a:pt x="1080" y="1031"/>
                  </a:cubicBezTo>
                  <a:cubicBezTo>
                    <a:pt x="618" y="1031"/>
                    <a:pt x="263" y="774"/>
                    <a:pt x="263" y="774"/>
                  </a:cubicBezTo>
                  <a:lnTo>
                    <a:pt x="208" y="829"/>
                  </a:lnTo>
                  <a:cubicBezTo>
                    <a:pt x="125" y="1464"/>
                    <a:pt x="56" y="2072"/>
                    <a:pt x="1" y="2555"/>
                  </a:cubicBezTo>
                  <a:cubicBezTo>
                    <a:pt x="58" y="2562"/>
                    <a:pt x="113" y="2565"/>
                    <a:pt x="168" y="2565"/>
                  </a:cubicBezTo>
                  <a:cubicBezTo>
                    <a:pt x="1721" y="2565"/>
                    <a:pt x="2417" y="1"/>
                    <a:pt x="2418" y="1"/>
                  </a:cubicBezTo>
                  <a:close/>
                </a:path>
              </a:pathLst>
            </a:custGeom>
            <a:solidFill>
              <a:srgbClr val="A96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9;p32">
              <a:extLst>
                <a:ext uri="{FF2B5EF4-FFF2-40B4-BE49-F238E27FC236}">
                  <a16:creationId xmlns:a16="http://schemas.microsoft.com/office/drawing/2014/main" id="{118684EE-B5F0-4815-FC65-8CD3C298EBEC}"/>
                </a:ext>
              </a:extLst>
            </p:cNvPr>
            <p:cNvSpPr/>
            <p:nvPr/>
          </p:nvSpPr>
          <p:spPr>
            <a:xfrm>
              <a:off x="7947414" y="1724256"/>
              <a:ext cx="63603" cy="50621"/>
            </a:xfrm>
            <a:custGeom>
              <a:avLst/>
              <a:gdLst/>
              <a:ahLst/>
              <a:cxnLst/>
              <a:rect l="l" t="t" r="r" b="b"/>
              <a:pathLst>
                <a:path w="2680" h="2133" extrusionOk="0">
                  <a:moveTo>
                    <a:pt x="860" y="0"/>
                  </a:moveTo>
                  <a:cubicBezTo>
                    <a:pt x="467" y="0"/>
                    <a:pt x="132" y="76"/>
                    <a:pt x="0" y="270"/>
                  </a:cubicBezTo>
                  <a:cubicBezTo>
                    <a:pt x="125" y="919"/>
                    <a:pt x="318" y="1637"/>
                    <a:pt x="525" y="1844"/>
                  </a:cubicBezTo>
                  <a:cubicBezTo>
                    <a:pt x="623" y="1948"/>
                    <a:pt x="918" y="2133"/>
                    <a:pt x="1292" y="2133"/>
                  </a:cubicBezTo>
                  <a:cubicBezTo>
                    <a:pt x="1710" y="2133"/>
                    <a:pt x="2227" y="1902"/>
                    <a:pt x="2680" y="1071"/>
                  </a:cubicBezTo>
                  <a:cubicBezTo>
                    <a:pt x="2445" y="864"/>
                    <a:pt x="2072" y="463"/>
                    <a:pt x="2072" y="187"/>
                  </a:cubicBezTo>
                  <a:cubicBezTo>
                    <a:pt x="1706" y="76"/>
                    <a:pt x="1254" y="0"/>
                    <a:pt x="860" y="0"/>
                  </a:cubicBezTo>
                  <a:close/>
                </a:path>
              </a:pathLst>
            </a:custGeom>
            <a:solidFill>
              <a:srgbClr val="DA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0;p32">
              <a:extLst>
                <a:ext uri="{FF2B5EF4-FFF2-40B4-BE49-F238E27FC236}">
                  <a16:creationId xmlns:a16="http://schemas.microsoft.com/office/drawing/2014/main" id="{10C8CD74-C104-4101-EFCD-23E08F94D332}"/>
                </a:ext>
              </a:extLst>
            </p:cNvPr>
            <p:cNvSpPr/>
            <p:nvPr/>
          </p:nvSpPr>
          <p:spPr>
            <a:xfrm>
              <a:off x="7933032" y="1635520"/>
              <a:ext cx="117310" cy="91536"/>
            </a:xfrm>
            <a:custGeom>
              <a:avLst/>
              <a:gdLst/>
              <a:ahLst/>
              <a:cxnLst/>
              <a:rect l="l" t="t" r="r" b="b"/>
              <a:pathLst>
                <a:path w="4943" h="3857" extrusionOk="0">
                  <a:moveTo>
                    <a:pt x="1974" y="1"/>
                  </a:moveTo>
                  <a:cubicBezTo>
                    <a:pt x="1923" y="1"/>
                    <a:pt x="1872" y="2"/>
                    <a:pt x="1822" y="4"/>
                  </a:cubicBezTo>
                  <a:cubicBezTo>
                    <a:pt x="1601" y="4"/>
                    <a:pt x="1380" y="45"/>
                    <a:pt x="1186" y="128"/>
                  </a:cubicBezTo>
                  <a:cubicBezTo>
                    <a:pt x="952" y="225"/>
                    <a:pt x="786" y="404"/>
                    <a:pt x="565" y="515"/>
                  </a:cubicBezTo>
                  <a:cubicBezTo>
                    <a:pt x="455" y="570"/>
                    <a:pt x="386" y="570"/>
                    <a:pt x="303" y="667"/>
                  </a:cubicBezTo>
                  <a:cubicBezTo>
                    <a:pt x="247" y="777"/>
                    <a:pt x="192" y="888"/>
                    <a:pt x="151" y="1012"/>
                  </a:cubicBezTo>
                  <a:cubicBezTo>
                    <a:pt x="0" y="1366"/>
                    <a:pt x="585" y="1523"/>
                    <a:pt x="1232" y="1523"/>
                  </a:cubicBezTo>
                  <a:cubicBezTo>
                    <a:pt x="1772" y="1523"/>
                    <a:pt x="2356" y="1414"/>
                    <a:pt x="2595" y="1219"/>
                  </a:cubicBezTo>
                  <a:cubicBezTo>
                    <a:pt x="2678" y="1150"/>
                    <a:pt x="2775" y="1109"/>
                    <a:pt x="2885" y="1109"/>
                  </a:cubicBezTo>
                  <a:cubicBezTo>
                    <a:pt x="2906" y="1105"/>
                    <a:pt x="2926" y="1104"/>
                    <a:pt x="2947" y="1104"/>
                  </a:cubicBezTo>
                  <a:cubicBezTo>
                    <a:pt x="3008" y="1104"/>
                    <a:pt x="3068" y="1119"/>
                    <a:pt x="3120" y="1150"/>
                  </a:cubicBezTo>
                  <a:cubicBezTo>
                    <a:pt x="3299" y="1261"/>
                    <a:pt x="3424" y="1454"/>
                    <a:pt x="3424" y="1675"/>
                  </a:cubicBezTo>
                  <a:cubicBezTo>
                    <a:pt x="3424" y="1799"/>
                    <a:pt x="3382" y="1924"/>
                    <a:pt x="3368" y="2048"/>
                  </a:cubicBezTo>
                  <a:cubicBezTo>
                    <a:pt x="3355" y="2255"/>
                    <a:pt x="3410" y="2448"/>
                    <a:pt x="3548" y="2600"/>
                  </a:cubicBezTo>
                  <a:cubicBezTo>
                    <a:pt x="3538" y="2432"/>
                    <a:pt x="3763" y="1929"/>
                    <a:pt x="3987" y="1929"/>
                  </a:cubicBezTo>
                  <a:cubicBezTo>
                    <a:pt x="4076" y="1929"/>
                    <a:pt x="4164" y="2007"/>
                    <a:pt x="4238" y="2214"/>
                  </a:cubicBezTo>
                  <a:cubicBezTo>
                    <a:pt x="4307" y="2407"/>
                    <a:pt x="4114" y="2614"/>
                    <a:pt x="4100" y="2821"/>
                  </a:cubicBezTo>
                  <a:cubicBezTo>
                    <a:pt x="4059" y="3194"/>
                    <a:pt x="4266" y="3553"/>
                    <a:pt x="4487" y="3857"/>
                  </a:cubicBezTo>
                  <a:cubicBezTo>
                    <a:pt x="4722" y="3608"/>
                    <a:pt x="4846" y="3277"/>
                    <a:pt x="4846" y="2932"/>
                  </a:cubicBezTo>
                  <a:cubicBezTo>
                    <a:pt x="4943" y="1592"/>
                    <a:pt x="4031" y="377"/>
                    <a:pt x="2719" y="87"/>
                  </a:cubicBezTo>
                  <a:cubicBezTo>
                    <a:pt x="2478" y="29"/>
                    <a:pt x="2226" y="1"/>
                    <a:pt x="1974"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1;p32">
              <a:extLst>
                <a:ext uri="{FF2B5EF4-FFF2-40B4-BE49-F238E27FC236}">
                  <a16:creationId xmlns:a16="http://schemas.microsoft.com/office/drawing/2014/main" id="{A0C250A0-B0AE-CFF3-79A5-D64F79417729}"/>
                </a:ext>
              </a:extLst>
            </p:cNvPr>
            <p:cNvSpPr/>
            <p:nvPr/>
          </p:nvSpPr>
          <p:spPr>
            <a:xfrm>
              <a:off x="7846598" y="2474938"/>
              <a:ext cx="497409" cy="81640"/>
            </a:xfrm>
            <a:custGeom>
              <a:avLst/>
              <a:gdLst/>
              <a:ahLst/>
              <a:cxnLst/>
              <a:rect l="l" t="t" r="r" b="b"/>
              <a:pathLst>
                <a:path w="20959" h="3440" extrusionOk="0">
                  <a:moveTo>
                    <a:pt x="20850" y="0"/>
                  </a:moveTo>
                  <a:cubicBezTo>
                    <a:pt x="20831" y="0"/>
                    <a:pt x="20811" y="5"/>
                    <a:pt x="20792" y="14"/>
                  </a:cubicBezTo>
                  <a:lnTo>
                    <a:pt x="17823" y="1519"/>
                  </a:lnTo>
                  <a:cubicBezTo>
                    <a:pt x="14887" y="2793"/>
                    <a:pt x="12067" y="3231"/>
                    <a:pt x="9577" y="3231"/>
                  </a:cubicBezTo>
                  <a:cubicBezTo>
                    <a:pt x="4128" y="3231"/>
                    <a:pt x="259" y="1134"/>
                    <a:pt x="202" y="1105"/>
                  </a:cubicBezTo>
                  <a:cubicBezTo>
                    <a:pt x="183" y="1094"/>
                    <a:pt x="164" y="1090"/>
                    <a:pt x="147" y="1090"/>
                  </a:cubicBezTo>
                  <a:cubicBezTo>
                    <a:pt x="53" y="1090"/>
                    <a:pt x="1" y="1226"/>
                    <a:pt x="106" y="1285"/>
                  </a:cubicBezTo>
                  <a:cubicBezTo>
                    <a:pt x="161" y="1312"/>
                    <a:pt x="4069" y="3439"/>
                    <a:pt x="9579" y="3439"/>
                  </a:cubicBezTo>
                  <a:cubicBezTo>
                    <a:pt x="12451" y="3439"/>
                    <a:pt x="15282" y="2859"/>
                    <a:pt x="17906" y="1713"/>
                  </a:cubicBezTo>
                  <a:lnTo>
                    <a:pt x="20889" y="194"/>
                  </a:lnTo>
                  <a:cubicBezTo>
                    <a:pt x="20944" y="166"/>
                    <a:pt x="20958" y="111"/>
                    <a:pt x="20931" y="56"/>
                  </a:cubicBezTo>
                  <a:cubicBezTo>
                    <a:pt x="20921" y="19"/>
                    <a:pt x="20888" y="0"/>
                    <a:pt x="20850"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2;p32">
              <a:extLst>
                <a:ext uri="{FF2B5EF4-FFF2-40B4-BE49-F238E27FC236}">
                  <a16:creationId xmlns:a16="http://schemas.microsoft.com/office/drawing/2014/main" id="{17E37BDA-1745-6E2D-B2B4-2D985917DFC2}"/>
                </a:ext>
              </a:extLst>
            </p:cNvPr>
            <p:cNvSpPr/>
            <p:nvPr/>
          </p:nvSpPr>
          <p:spPr>
            <a:xfrm>
              <a:off x="7961511" y="1742767"/>
              <a:ext cx="16731" cy="10893"/>
            </a:xfrm>
            <a:custGeom>
              <a:avLst/>
              <a:gdLst/>
              <a:ahLst/>
              <a:cxnLst/>
              <a:rect l="l" t="t" r="r" b="b"/>
              <a:pathLst>
                <a:path w="705" h="459" extrusionOk="0">
                  <a:moveTo>
                    <a:pt x="0" y="1"/>
                  </a:moveTo>
                  <a:cubicBezTo>
                    <a:pt x="0" y="1"/>
                    <a:pt x="140" y="459"/>
                    <a:pt x="396" y="459"/>
                  </a:cubicBezTo>
                  <a:cubicBezTo>
                    <a:pt x="406" y="459"/>
                    <a:pt x="417" y="458"/>
                    <a:pt x="428" y="456"/>
                  </a:cubicBezTo>
                  <a:cubicBezTo>
                    <a:pt x="705" y="415"/>
                    <a:pt x="649" y="1"/>
                    <a:pt x="6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3;p32">
              <a:extLst>
                <a:ext uri="{FF2B5EF4-FFF2-40B4-BE49-F238E27FC236}">
                  <a16:creationId xmlns:a16="http://schemas.microsoft.com/office/drawing/2014/main" id="{1A1E76A5-A0B4-0968-A5C1-9B6B2BD162FA}"/>
                </a:ext>
              </a:extLst>
            </p:cNvPr>
            <p:cNvSpPr/>
            <p:nvPr/>
          </p:nvSpPr>
          <p:spPr>
            <a:xfrm>
              <a:off x="8071297" y="2554086"/>
              <a:ext cx="264000" cy="180106"/>
            </a:xfrm>
            <a:custGeom>
              <a:avLst/>
              <a:gdLst/>
              <a:ahLst/>
              <a:cxnLst/>
              <a:rect l="l" t="t" r="r" b="b"/>
              <a:pathLst>
                <a:path w="11124" h="7589" extrusionOk="0">
                  <a:moveTo>
                    <a:pt x="127" y="0"/>
                  </a:moveTo>
                  <a:cubicBezTo>
                    <a:pt x="117" y="0"/>
                    <a:pt x="107" y="2"/>
                    <a:pt x="97" y="7"/>
                  </a:cubicBezTo>
                  <a:cubicBezTo>
                    <a:pt x="42" y="7"/>
                    <a:pt x="1" y="63"/>
                    <a:pt x="14" y="118"/>
                  </a:cubicBezTo>
                  <a:cubicBezTo>
                    <a:pt x="14" y="187"/>
                    <a:pt x="1078" y="7023"/>
                    <a:pt x="6381" y="7547"/>
                  </a:cubicBezTo>
                  <a:cubicBezTo>
                    <a:pt x="6671" y="7575"/>
                    <a:pt x="6933" y="7589"/>
                    <a:pt x="7195" y="7589"/>
                  </a:cubicBezTo>
                  <a:cubicBezTo>
                    <a:pt x="9667" y="7589"/>
                    <a:pt x="10993" y="6429"/>
                    <a:pt x="11048" y="6374"/>
                  </a:cubicBezTo>
                  <a:cubicBezTo>
                    <a:pt x="11123" y="6299"/>
                    <a:pt x="11057" y="6191"/>
                    <a:pt x="10979" y="6191"/>
                  </a:cubicBezTo>
                  <a:cubicBezTo>
                    <a:pt x="10956" y="6191"/>
                    <a:pt x="10932" y="6200"/>
                    <a:pt x="10910" y="6222"/>
                  </a:cubicBezTo>
                  <a:cubicBezTo>
                    <a:pt x="10885" y="6234"/>
                    <a:pt x="9570" y="7377"/>
                    <a:pt x="7152" y="7377"/>
                  </a:cubicBezTo>
                  <a:cubicBezTo>
                    <a:pt x="6911" y="7377"/>
                    <a:pt x="6658" y="7365"/>
                    <a:pt x="6394" y="7340"/>
                  </a:cubicBezTo>
                  <a:cubicBezTo>
                    <a:pt x="1257" y="6829"/>
                    <a:pt x="221" y="159"/>
                    <a:pt x="208" y="90"/>
                  </a:cubicBezTo>
                  <a:cubicBezTo>
                    <a:pt x="208" y="45"/>
                    <a:pt x="171" y="0"/>
                    <a:pt x="127"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4;p32">
              <a:extLst>
                <a:ext uri="{FF2B5EF4-FFF2-40B4-BE49-F238E27FC236}">
                  <a16:creationId xmlns:a16="http://schemas.microsoft.com/office/drawing/2014/main" id="{1358FFC6-FDC3-1341-1997-3C882C908ADA}"/>
                </a:ext>
              </a:extLst>
            </p:cNvPr>
            <p:cNvSpPr/>
            <p:nvPr/>
          </p:nvSpPr>
          <p:spPr>
            <a:xfrm>
              <a:off x="7788786" y="2538470"/>
              <a:ext cx="580972" cy="73523"/>
            </a:xfrm>
            <a:custGeom>
              <a:avLst/>
              <a:gdLst/>
              <a:ahLst/>
              <a:cxnLst/>
              <a:rect l="l" t="t" r="r" b="b"/>
              <a:pathLst>
                <a:path w="24480" h="3098" extrusionOk="0">
                  <a:moveTo>
                    <a:pt x="24334" y="1"/>
                  </a:moveTo>
                  <a:cubicBezTo>
                    <a:pt x="24316" y="1"/>
                    <a:pt x="24297" y="5"/>
                    <a:pt x="24278" y="16"/>
                  </a:cubicBezTo>
                  <a:cubicBezTo>
                    <a:pt x="20159" y="2183"/>
                    <a:pt x="16015" y="2894"/>
                    <a:pt x="12353" y="2894"/>
                  </a:cubicBezTo>
                  <a:cubicBezTo>
                    <a:pt x="5443" y="2894"/>
                    <a:pt x="248" y="365"/>
                    <a:pt x="166" y="320"/>
                  </a:cubicBezTo>
                  <a:cubicBezTo>
                    <a:pt x="151" y="313"/>
                    <a:pt x="136" y="309"/>
                    <a:pt x="120" y="309"/>
                  </a:cubicBezTo>
                  <a:cubicBezTo>
                    <a:pt x="78" y="309"/>
                    <a:pt x="38" y="335"/>
                    <a:pt x="28" y="375"/>
                  </a:cubicBezTo>
                  <a:cubicBezTo>
                    <a:pt x="1" y="417"/>
                    <a:pt x="14" y="486"/>
                    <a:pt x="70" y="513"/>
                  </a:cubicBezTo>
                  <a:cubicBezTo>
                    <a:pt x="152" y="555"/>
                    <a:pt x="5386" y="3096"/>
                    <a:pt x="12346" y="3096"/>
                  </a:cubicBezTo>
                  <a:cubicBezTo>
                    <a:pt x="12429" y="3097"/>
                    <a:pt x="12512" y="3097"/>
                    <a:pt x="12595" y="3097"/>
                  </a:cubicBezTo>
                  <a:cubicBezTo>
                    <a:pt x="16708" y="3097"/>
                    <a:pt x="20747" y="2091"/>
                    <a:pt x="24375" y="196"/>
                  </a:cubicBezTo>
                  <a:cubicBezTo>
                    <a:pt x="24480" y="138"/>
                    <a:pt x="24427" y="1"/>
                    <a:pt x="2433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425;p32">
              <a:extLst>
                <a:ext uri="{FF2B5EF4-FFF2-40B4-BE49-F238E27FC236}">
                  <a16:creationId xmlns:a16="http://schemas.microsoft.com/office/drawing/2014/main" id="{BAB0CF3F-6D51-D5FD-D95E-4D2E1D6C0A08}"/>
                </a:ext>
              </a:extLst>
            </p:cNvPr>
            <p:cNvSpPr/>
            <p:nvPr/>
          </p:nvSpPr>
          <p:spPr>
            <a:xfrm>
              <a:off x="7830080" y="2499525"/>
              <a:ext cx="54110" cy="189457"/>
            </a:xfrm>
            <a:custGeom>
              <a:avLst/>
              <a:gdLst/>
              <a:ahLst/>
              <a:cxnLst/>
              <a:rect l="l" t="t" r="r" b="b"/>
              <a:pathLst>
                <a:path w="2280" h="7983" extrusionOk="0">
                  <a:moveTo>
                    <a:pt x="774" y="0"/>
                  </a:moveTo>
                  <a:cubicBezTo>
                    <a:pt x="705" y="0"/>
                    <a:pt x="663" y="42"/>
                    <a:pt x="650" y="97"/>
                  </a:cubicBezTo>
                  <a:cubicBezTo>
                    <a:pt x="622" y="304"/>
                    <a:pt x="1" y="5303"/>
                    <a:pt x="277" y="6629"/>
                  </a:cubicBezTo>
                  <a:cubicBezTo>
                    <a:pt x="415" y="7402"/>
                    <a:pt x="1078" y="7968"/>
                    <a:pt x="1865" y="7982"/>
                  </a:cubicBezTo>
                  <a:lnTo>
                    <a:pt x="1865" y="7968"/>
                  </a:lnTo>
                  <a:cubicBezTo>
                    <a:pt x="1920" y="7968"/>
                    <a:pt x="1962" y="7927"/>
                    <a:pt x="1962" y="7885"/>
                  </a:cubicBezTo>
                  <a:lnTo>
                    <a:pt x="2279" y="3701"/>
                  </a:lnTo>
                  <a:cubicBezTo>
                    <a:pt x="2279" y="3646"/>
                    <a:pt x="2238" y="3591"/>
                    <a:pt x="2183" y="3591"/>
                  </a:cubicBezTo>
                  <a:cubicBezTo>
                    <a:pt x="2127" y="3591"/>
                    <a:pt x="2086" y="3632"/>
                    <a:pt x="2086" y="3687"/>
                  </a:cubicBezTo>
                  <a:lnTo>
                    <a:pt x="1768" y="7761"/>
                  </a:lnTo>
                  <a:cubicBezTo>
                    <a:pt x="1492" y="7747"/>
                    <a:pt x="705" y="7595"/>
                    <a:pt x="484" y="6574"/>
                  </a:cubicBezTo>
                  <a:cubicBezTo>
                    <a:pt x="208" y="5303"/>
                    <a:pt x="857" y="166"/>
                    <a:pt x="857" y="124"/>
                  </a:cubicBezTo>
                  <a:cubicBezTo>
                    <a:pt x="871" y="55"/>
                    <a:pt x="829" y="14"/>
                    <a:pt x="774"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426;p32">
              <a:extLst>
                <a:ext uri="{FF2B5EF4-FFF2-40B4-BE49-F238E27FC236}">
                  <a16:creationId xmlns:a16="http://schemas.microsoft.com/office/drawing/2014/main" id="{0ED71B51-E015-9EE6-E2E3-EDC9E95BC98A}"/>
                </a:ext>
              </a:extLst>
            </p:cNvPr>
            <p:cNvSpPr/>
            <p:nvPr/>
          </p:nvSpPr>
          <p:spPr>
            <a:xfrm>
              <a:off x="8233200" y="3972032"/>
              <a:ext cx="276317" cy="25584"/>
            </a:xfrm>
            <a:custGeom>
              <a:avLst/>
              <a:gdLst/>
              <a:ahLst/>
              <a:cxnLst/>
              <a:rect l="l" t="t" r="r" b="b"/>
              <a:pathLst>
                <a:path w="11643" h="1078" extrusionOk="0">
                  <a:moveTo>
                    <a:pt x="11504" y="1"/>
                  </a:moveTo>
                  <a:lnTo>
                    <a:pt x="139" y="871"/>
                  </a:lnTo>
                  <a:cubicBezTo>
                    <a:pt x="1" y="871"/>
                    <a:pt x="1" y="1078"/>
                    <a:pt x="139" y="1078"/>
                  </a:cubicBezTo>
                  <a:lnTo>
                    <a:pt x="11504" y="208"/>
                  </a:lnTo>
                  <a:cubicBezTo>
                    <a:pt x="11642" y="208"/>
                    <a:pt x="11642" y="1"/>
                    <a:pt x="1150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427;p32">
              <a:extLst>
                <a:ext uri="{FF2B5EF4-FFF2-40B4-BE49-F238E27FC236}">
                  <a16:creationId xmlns:a16="http://schemas.microsoft.com/office/drawing/2014/main" id="{7B2A9276-C4B9-274B-8866-E4F101354341}"/>
                </a:ext>
              </a:extLst>
            </p:cNvPr>
            <p:cNvSpPr/>
            <p:nvPr/>
          </p:nvSpPr>
          <p:spPr>
            <a:xfrm>
              <a:off x="7663597" y="3966787"/>
              <a:ext cx="316948" cy="4936"/>
            </a:xfrm>
            <a:custGeom>
              <a:avLst/>
              <a:gdLst/>
              <a:ahLst/>
              <a:cxnLst/>
              <a:rect l="l" t="t" r="r" b="b"/>
              <a:pathLst>
                <a:path w="13355" h="208" extrusionOk="0">
                  <a:moveTo>
                    <a:pt x="138" y="1"/>
                  </a:moveTo>
                  <a:cubicBezTo>
                    <a:pt x="0" y="1"/>
                    <a:pt x="0" y="208"/>
                    <a:pt x="138" y="208"/>
                  </a:cubicBezTo>
                  <a:lnTo>
                    <a:pt x="13216" y="208"/>
                  </a:lnTo>
                  <a:cubicBezTo>
                    <a:pt x="13354" y="208"/>
                    <a:pt x="13354" y="1"/>
                    <a:pt x="13216"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428;p32">
              <a:extLst>
                <a:ext uri="{FF2B5EF4-FFF2-40B4-BE49-F238E27FC236}">
                  <a16:creationId xmlns:a16="http://schemas.microsoft.com/office/drawing/2014/main" id="{DA1C3252-9C65-6081-6DEC-3D680E1ACB8C}"/>
                </a:ext>
              </a:extLst>
            </p:cNvPr>
            <p:cNvSpPr/>
            <p:nvPr/>
          </p:nvSpPr>
          <p:spPr>
            <a:xfrm>
              <a:off x="7881532" y="1779552"/>
              <a:ext cx="301213" cy="152102"/>
            </a:xfrm>
            <a:custGeom>
              <a:avLst/>
              <a:gdLst/>
              <a:ahLst/>
              <a:cxnLst/>
              <a:rect l="l" t="t" r="r" b="b"/>
              <a:pathLst>
                <a:path w="12692" h="6409" extrusionOk="0">
                  <a:moveTo>
                    <a:pt x="8877" y="1"/>
                  </a:moveTo>
                  <a:cubicBezTo>
                    <a:pt x="8671" y="1"/>
                    <a:pt x="8457" y="34"/>
                    <a:pt x="8231" y="108"/>
                  </a:cubicBezTo>
                  <a:cubicBezTo>
                    <a:pt x="7265" y="412"/>
                    <a:pt x="6781" y="1434"/>
                    <a:pt x="5759" y="1655"/>
                  </a:cubicBezTo>
                  <a:cubicBezTo>
                    <a:pt x="5352" y="1742"/>
                    <a:pt x="4673" y="1850"/>
                    <a:pt x="4096" y="1850"/>
                  </a:cubicBezTo>
                  <a:cubicBezTo>
                    <a:pt x="3399" y="1850"/>
                    <a:pt x="2851" y="1693"/>
                    <a:pt x="3108" y="1157"/>
                  </a:cubicBezTo>
                  <a:lnTo>
                    <a:pt x="3108" y="1157"/>
                  </a:lnTo>
                  <a:cubicBezTo>
                    <a:pt x="2362" y="1254"/>
                    <a:pt x="1630" y="1447"/>
                    <a:pt x="926" y="1737"/>
                  </a:cubicBezTo>
                  <a:cubicBezTo>
                    <a:pt x="719" y="3091"/>
                    <a:pt x="1" y="4030"/>
                    <a:pt x="1175" y="5052"/>
                  </a:cubicBezTo>
                  <a:cubicBezTo>
                    <a:pt x="1810" y="5618"/>
                    <a:pt x="2970" y="6129"/>
                    <a:pt x="3798" y="6308"/>
                  </a:cubicBezTo>
                  <a:cubicBezTo>
                    <a:pt x="4111" y="6377"/>
                    <a:pt x="4419" y="6408"/>
                    <a:pt x="4721" y="6408"/>
                  </a:cubicBezTo>
                  <a:cubicBezTo>
                    <a:pt x="6622" y="6408"/>
                    <a:pt x="8313" y="5160"/>
                    <a:pt x="9695" y="3933"/>
                  </a:cubicBezTo>
                  <a:cubicBezTo>
                    <a:pt x="10452" y="3247"/>
                    <a:pt x="11210" y="2621"/>
                    <a:pt x="12184" y="2621"/>
                  </a:cubicBezTo>
                  <a:cubicBezTo>
                    <a:pt x="12347" y="2621"/>
                    <a:pt x="12516" y="2639"/>
                    <a:pt x="12692" y="2676"/>
                  </a:cubicBezTo>
                  <a:cubicBezTo>
                    <a:pt x="12429" y="2345"/>
                    <a:pt x="12540" y="1903"/>
                    <a:pt x="12264" y="1599"/>
                  </a:cubicBezTo>
                  <a:cubicBezTo>
                    <a:pt x="12029" y="1365"/>
                    <a:pt x="11256" y="1088"/>
                    <a:pt x="10924" y="881"/>
                  </a:cubicBezTo>
                  <a:cubicBezTo>
                    <a:pt x="10263" y="437"/>
                    <a:pt x="9627" y="1"/>
                    <a:pt x="887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429;p32">
              <a:extLst>
                <a:ext uri="{FF2B5EF4-FFF2-40B4-BE49-F238E27FC236}">
                  <a16:creationId xmlns:a16="http://schemas.microsoft.com/office/drawing/2014/main" id="{7B770A8A-6886-00AC-D621-C9BC89BACCE9}"/>
                </a:ext>
              </a:extLst>
            </p:cNvPr>
            <p:cNvSpPr/>
            <p:nvPr/>
          </p:nvSpPr>
          <p:spPr>
            <a:xfrm>
              <a:off x="6910778" y="4005471"/>
              <a:ext cx="241241" cy="126020"/>
            </a:xfrm>
            <a:custGeom>
              <a:avLst/>
              <a:gdLst/>
              <a:ahLst/>
              <a:cxnLst/>
              <a:rect l="l" t="t" r="r" b="b"/>
              <a:pathLst>
                <a:path w="10165" h="5310" extrusionOk="0">
                  <a:moveTo>
                    <a:pt x="3674" y="0"/>
                  </a:moveTo>
                  <a:lnTo>
                    <a:pt x="235" y="249"/>
                  </a:lnTo>
                  <a:cubicBezTo>
                    <a:pt x="97" y="774"/>
                    <a:pt x="14" y="1312"/>
                    <a:pt x="0" y="1851"/>
                  </a:cubicBezTo>
                  <a:cubicBezTo>
                    <a:pt x="14" y="2362"/>
                    <a:pt x="28" y="2845"/>
                    <a:pt x="42" y="3273"/>
                  </a:cubicBezTo>
                  <a:cubicBezTo>
                    <a:pt x="56" y="4060"/>
                    <a:pt x="663" y="4723"/>
                    <a:pt x="1450" y="4806"/>
                  </a:cubicBezTo>
                  <a:cubicBezTo>
                    <a:pt x="3278" y="5002"/>
                    <a:pt x="6478" y="5309"/>
                    <a:pt x="8253" y="5309"/>
                  </a:cubicBezTo>
                  <a:cubicBezTo>
                    <a:pt x="8731" y="5309"/>
                    <a:pt x="9105" y="5287"/>
                    <a:pt x="9322" y="5234"/>
                  </a:cubicBezTo>
                  <a:cubicBezTo>
                    <a:pt x="10012" y="5069"/>
                    <a:pt x="10164" y="4696"/>
                    <a:pt x="10151" y="4364"/>
                  </a:cubicBezTo>
                  <a:cubicBezTo>
                    <a:pt x="10137" y="4060"/>
                    <a:pt x="9930" y="3798"/>
                    <a:pt x="9626" y="3729"/>
                  </a:cubicBezTo>
                  <a:cubicBezTo>
                    <a:pt x="8079" y="3453"/>
                    <a:pt x="3674" y="0"/>
                    <a:pt x="367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430;p32">
              <a:extLst>
                <a:ext uri="{FF2B5EF4-FFF2-40B4-BE49-F238E27FC236}">
                  <a16:creationId xmlns:a16="http://schemas.microsoft.com/office/drawing/2014/main" id="{50F2D53D-153D-A7AA-D2B4-722C831A1031}"/>
                </a:ext>
              </a:extLst>
            </p:cNvPr>
            <p:cNvSpPr/>
            <p:nvPr/>
          </p:nvSpPr>
          <p:spPr>
            <a:xfrm>
              <a:off x="6371979" y="2409413"/>
              <a:ext cx="783979" cy="1232381"/>
            </a:xfrm>
            <a:custGeom>
              <a:avLst/>
              <a:gdLst/>
              <a:ahLst/>
              <a:cxnLst/>
              <a:rect l="l" t="t" r="r" b="b"/>
              <a:pathLst>
                <a:path w="33034" h="51928" extrusionOk="0">
                  <a:moveTo>
                    <a:pt x="24616" y="1"/>
                  </a:moveTo>
                  <a:cubicBezTo>
                    <a:pt x="22184" y="1"/>
                    <a:pt x="19457" y="1105"/>
                    <a:pt x="17345" y="2195"/>
                  </a:cubicBezTo>
                  <a:lnTo>
                    <a:pt x="5441" y="1864"/>
                  </a:lnTo>
                  <a:cubicBezTo>
                    <a:pt x="4447" y="2872"/>
                    <a:pt x="3964" y="6324"/>
                    <a:pt x="3826" y="10481"/>
                  </a:cubicBezTo>
                  <a:cubicBezTo>
                    <a:pt x="3826" y="10674"/>
                    <a:pt x="3812" y="10868"/>
                    <a:pt x="3812" y="11075"/>
                  </a:cubicBezTo>
                  <a:cubicBezTo>
                    <a:pt x="3936" y="13795"/>
                    <a:pt x="939" y="40945"/>
                    <a:pt x="939" y="40945"/>
                  </a:cubicBezTo>
                  <a:cubicBezTo>
                    <a:pt x="939" y="40945"/>
                    <a:pt x="0" y="50653"/>
                    <a:pt x="4848" y="51744"/>
                  </a:cubicBezTo>
                  <a:cubicBezTo>
                    <a:pt x="5473" y="51884"/>
                    <a:pt x="6163" y="51928"/>
                    <a:pt x="6877" y="51928"/>
                  </a:cubicBezTo>
                  <a:cubicBezTo>
                    <a:pt x="8111" y="51928"/>
                    <a:pt x="9416" y="51796"/>
                    <a:pt x="10583" y="51796"/>
                  </a:cubicBezTo>
                  <a:cubicBezTo>
                    <a:pt x="10813" y="51796"/>
                    <a:pt x="11038" y="51801"/>
                    <a:pt x="11255" y="51813"/>
                  </a:cubicBezTo>
                  <a:cubicBezTo>
                    <a:pt x="11326" y="51815"/>
                    <a:pt x="11397" y="51816"/>
                    <a:pt x="11468" y="51816"/>
                  </a:cubicBezTo>
                  <a:cubicBezTo>
                    <a:pt x="11966" y="51816"/>
                    <a:pt x="12474" y="51774"/>
                    <a:pt x="12981" y="51689"/>
                  </a:cubicBezTo>
                  <a:cubicBezTo>
                    <a:pt x="15098" y="51343"/>
                    <a:pt x="17114" y="50381"/>
                    <a:pt x="19411" y="50381"/>
                  </a:cubicBezTo>
                  <a:cubicBezTo>
                    <a:pt x="20051" y="50381"/>
                    <a:pt x="20713" y="50456"/>
                    <a:pt x="21405" y="50639"/>
                  </a:cubicBezTo>
                  <a:cubicBezTo>
                    <a:pt x="21847" y="50750"/>
                    <a:pt x="22289" y="50902"/>
                    <a:pt x="22703" y="51095"/>
                  </a:cubicBezTo>
                  <a:cubicBezTo>
                    <a:pt x="23829" y="51606"/>
                    <a:pt x="25041" y="51799"/>
                    <a:pt x="26223" y="51799"/>
                  </a:cubicBezTo>
                  <a:cubicBezTo>
                    <a:pt x="27406" y="51799"/>
                    <a:pt x="28559" y="51606"/>
                    <a:pt x="29567" y="51344"/>
                  </a:cubicBezTo>
                  <a:cubicBezTo>
                    <a:pt x="30768" y="51040"/>
                    <a:pt x="31928" y="50612"/>
                    <a:pt x="33033" y="50073"/>
                  </a:cubicBezTo>
                  <a:lnTo>
                    <a:pt x="31790" y="32963"/>
                  </a:lnTo>
                  <a:lnTo>
                    <a:pt x="30478" y="15011"/>
                  </a:lnTo>
                  <a:cubicBezTo>
                    <a:pt x="29581" y="8078"/>
                    <a:pt x="28407" y="1173"/>
                    <a:pt x="27371" y="621"/>
                  </a:cubicBezTo>
                  <a:cubicBezTo>
                    <a:pt x="26542" y="182"/>
                    <a:pt x="25603" y="1"/>
                    <a:pt x="24616" y="1"/>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431;p32">
              <a:extLst>
                <a:ext uri="{FF2B5EF4-FFF2-40B4-BE49-F238E27FC236}">
                  <a16:creationId xmlns:a16="http://schemas.microsoft.com/office/drawing/2014/main" id="{14C51D1F-FE1F-D8C3-86E5-A19EC9AF0A12}"/>
                </a:ext>
              </a:extLst>
            </p:cNvPr>
            <p:cNvSpPr/>
            <p:nvPr/>
          </p:nvSpPr>
          <p:spPr>
            <a:xfrm>
              <a:off x="6680051" y="2526058"/>
              <a:ext cx="49838" cy="388406"/>
            </a:xfrm>
            <a:custGeom>
              <a:avLst/>
              <a:gdLst/>
              <a:ahLst/>
              <a:cxnLst/>
              <a:rect l="l" t="t" r="r" b="b"/>
              <a:pathLst>
                <a:path w="2100" h="16366" extrusionOk="0">
                  <a:moveTo>
                    <a:pt x="332" y="1"/>
                  </a:moveTo>
                  <a:lnTo>
                    <a:pt x="0" y="16365"/>
                  </a:lnTo>
                  <a:lnTo>
                    <a:pt x="2099" y="1"/>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432;p32">
              <a:extLst>
                <a:ext uri="{FF2B5EF4-FFF2-40B4-BE49-F238E27FC236}">
                  <a16:creationId xmlns:a16="http://schemas.microsoft.com/office/drawing/2014/main" id="{8D569E0A-473A-40AF-F5C5-19BF829011FA}"/>
                </a:ext>
              </a:extLst>
            </p:cNvPr>
            <p:cNvSpPr/>
            <p:nvPr/>
          </p:nvSpPr>
          <p:spPr>
            <a:xfrm>
              <a:off x="6498806" y="3846511"/>
              <a:ext cx="24" cy="24"/>
            </a:xfrm>
            <a:custGeom>
              <a:avLst/>
              <a:gdLst/>
              <a:ahLst/>
              <a:cxnLst/>
              <a:rect l="l" t="t" r="r" b="b"/>
              <a:pathLst>
                <a:path w="1" h="1" extrusionOk="0">
                  <a:moveTo>
                    <a:pt x="1"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433;p32">
              <a:extLst>
                <a:ext uri="{FF2B5EF4-FFF2-40B4-BE49-F238E27FC236}">
                  <a16:creationId xmlns:a16="http://schemas.microsoft.com/office/drawing/2014/main" id="{4374DC31-111C-F2A7-AB76-EFDF18C94420}"/>
                </a:ext>
              </a:extLst>
            </p:cNvPr>
            <p:cNvSpPr/>
            <p:nvPr/>
          </p:nvSpPr>
          <p:spPr>
            <a:xfrm>
              <a:off x="6484400" y="1778128"/>
              <a:ext cx="616167" cy="748927"/>
            </a:xfrm>
            <a:custGeom>
              <a:avLst/>
              <a:gdLst/>
              <a:ahLst/>
              <a:cxnLst/>
              <a:rect l="l" t="t" r="r" b="b"/>
              <a:pathLst>
                <a:path w="25963" h="31557" extrusionOk="0">
                  <a:moveTo>
                    <a:pt x="13315" y="0"/>
                  </a:moveTo>
                  <a:cubicBezTo>
                    <a:pt x="6155" y="0"/>
                    <a:pt x="2666" y="6800"/>
                    <a:pt x="1657" y="8675"/>
                  </a:cubicBezTo>
                  <a:cubicBezTo>
                    <a:pt x="1505" y="8951"/>
                    <a:pt x="1409" y="9255"/>
                    <a:pt x="1395" y="9572"/>
                  </a:cubicBezTo>
                  <a:cubicBezTo>
                    <a:pt x="1229" y="12030"/>
                    <a:pt x="525" y="23603"/>
                    <a:pt x="318" y="25578"/>
                  </a:cubicBezTo>
                  <a:cubicBezTo>
                    <a:pt x="0" y="28478"/>
                    <a:pt x="704" y="28478"/>
                    <a:pt x="704" y="28478"/>
                  </a:cubicBezTo>
                  <a:cubicBezTo>
                    <a:pt x="4549" y="30767"/>
                    <a:pt x="8237" y="31557"/>
                    <a:pt x="11503" y="31557"/>
                  </a:cubicBezTo>
                  <a:cubicBezTo>
                    <a:pt x="17025" y="31557"/>
                    <a:pt x="21342" y="29300"/>
                    <a:pt x="23173" y="28215"/>
                  </a:cubicBezTo>
                  <a:cubicBezTo>
                    <a:pt x="23767" y="27856"/>
                    <a:pt x="24084" y="27594"/>
                    <a:pt x="24070" y="26903"/>
                  </a:cubicBezTo>
                  <a:cubicBezTo>
                    <a:pt x="23974" y="23617"/>
                    <a:pt x="23021" y="13536"/>
                    <a:pt x="23905" y="9793"/>
                  </a:cubicBezTo>
                  <a:cubicBezTo>
                    <a:pt x="25962" y="1079"/>
                    <a:pt x="18022" y="499"/>
                    <a:pt x="14832" y="99"/>
                  </a:cubicBezTo>
                  <a:cubicBezTo>
                    <a:pt x="14309" y="32"/>
                    <a:pt x="13803" y="0"/>
                    <a:pt x="13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434;p32">
              <a:extLst>
                <a:ext uri="{FF2B5EF4-FFF2-40B4-BE49-F238E27FC236}">
                  <a16:creationId xmlns:a16="http://schemas.microsoft.com/office/drawing/2014/main" id="{D511FFF7-E8FC-B721-858E-B6260D77B4F1}"/>
                </a:ext>
              </a:extLst>
            </p:cNvPr>
            <p:cNvSpPr/>
            <p:nvPr/>
          </p:nvSpPr>
          <p:spPr>
            <a:xfrm>
              <a:off x="6807043" y="1626074"/>
              <a:ext cx="92604" cy="124880"/>
            </a:xfrm>
            <a:custGeom>
              <a:avLst/>
              <a:gdLst/>
              <a:ahLst/>
              <a:cxnLst/>
              <a:rect l="l" t="t" r="r" b="b"/>
              <a:pathLst>
                <a:path w="3902" h="5262" extrusionOk="0">
                  <a:moveTo>
                    <a:pt x="2070" y="0"/>
                  </a:moveTo>
                  <a:cubicBezTo>
                    <a:pt x="0" y="0"/>
                    <a:pt x="132" y="1438"/>
                    <a:pt x="132" y="1438"/>
                  </a:cubicBezTo>
                  <a:cubicBezTo>
                    <a:pt x="132" y="1438"/>
                    <a:pt x="63" y="3440"/>
                    <a:pt x="960" y="4379"/>
                  </a:cubicBezTo>
                  <a:cubicBezTo>
                    <a:pt x="1581" y="5028"/>
                    <a:pt x="2261" y="5262"/>
                    <a:pt x="2695" y="5262"/>
                  </a:cubicBezTo>
                  <a:cubicBezTo>
                    <a:pt x="2888" y="5262"/>
                    <a:pt x="3033" y="5215"/>
                    <a:pt x="3101" y="5139"/>
                  </a:cubicBezTo>
                  <a:cubicBezTo>
                    <a:pt x="3557" y="4669"/>
                    <a:pt x="3902" y="2252"/>
                    <a:pt x="3709" y="1824"/>
                  </a:cubicBezTo>
                  <a:cubicBezTo>
                    <a:pt x="3515" y="1396"/>
                    <a:pt x="3709" y="222"/>
                    <a:pt x="3709" y="222"/>
                  </a:cubicBezTo>
                  <a:cubicBezTo>
                    <a:pt x="3048" y="65"/>
                    <a:pt x="2509" y="0"/>
                    <a:pt x="2070"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435;p32">
              <a:extLst>
                <a:ext uri="{FF2B5EF4-FFF2-40B4-BE49-F238E27FC236}">
                  <a16:creationId xmlns:a16="http://schemas.microsoft.com/office/drawing/2014/main" id="{B63DEE6D-18EF-D33B-AF8F-244E350CBBD0}"/>
                </a:ext>
              </a:extLst>
            </p:cNvPr>
            <p:cNvSpPr/>
            <p:nvPr/>
          </p:nvSpPr>
          <p:spPr>
            <a:xfrm>
              <a:off x="6780653" y="1629088"/>
              <a:ext cx="108505" cy="245489"/>
            </a:xfrm>
            <a:custGeom>
              <a:avLst/>
              <a:gdLst/>
              <a:ahLst/>
              <a:cxnLst/>
              <a:rect l="l" t="t" r="r" b="b"/>
              <a:pathLst>
                <a:path w="4572" h="10344" extrusionOk="0">
                  <a:moveTo>
                    <a:pt x="2369" y="1"/>
                  </a:moveTo>
                  <a:cubicBezTo>
                    <a:pt x="2110" y="1"/>
                    <a:pt x="1847" y="69"/>
                    <a:pt x="1617" y="261"/>
                  </a:cubicBezTo>
                  <a:cubicBezTo>
                    <a:pt x="1616" y="249"/>
                    <a:pt x="1613" y="243"/>
                    <a:pt x="1609" y="243"/>
                  </a:cubicBezTo>
                  <a:cubicBezTo>
                    <a:pt x="1556" y="243"/>
                    <a:pt x="1244" y="1324"/>
                    <a:pt x="1244" y="1324"/>
                  </a:cubicBezTo>
                  <a:lnTo>
                    <a:pt x="940" y="1614"/>
                  </a:lnTo>
                  <a:cubicBezTo>
                    <a:pt x="885" y="1711"/>
                    <a:pt x="995" y="2305"/>
                    <a:pt x="981" y="2388"/>
                  </a:cubicBezTo>
                  <a:cubicBezTo>
                    <a:pt x="981" y="2388"/>
                    <a:pt x="581" y="4680"/>
                    <a:pt x="291" y="6103"/>
                  </a:cubicBezTo>
                  <a:cubicBezTo>
                    <a:pt x="1" y="7525"/>
                    <a:pt x="111" y="8091"/>
                    <a:pt x="484" y="8644"/>
                  </a:cubicBezTo>
                  <a:cubicBezTo>
                    <a:pt x="1011" y="9428"/>
                    <a:pt x="2065" y="10344"/>
                    <a:pt x="2877" y="10344"/>
                  </a:cubicBezTo>
                  <a:cubicBezTo>
                    <a:pt x="2937" y="10344"/>
                    <a:pt x="2996" y="10339"/>
                    <a:pt x="3053" y="10328"/>
                  </a:cubicBezTo>
                  <a:cubicBezTo>
                    <a:pt x="4213" y="10121"/>
                    <a:pt x="4572" y="8796"/>
                    <a:pt x="4544" y="7663"/>
                  </a:cubicBezTo>
                  <a:cubicBezTo>
                    <a:pt x="4517" y="6531"/>
                    <a:pt x="3647" y="441"/>
                    <a:pt x="3647" y="441"/>
                  </a:cubicBezTo>
                  <a:cubicBezTo>
                    <a:pt x="3647" y="441"/>
                    <a:pt x="3022" y="1"/>
                    <a:pt x="236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436;p32">
              <a:extLst>
                <a:ext uri="{FF2B5EF4-FFF2-40B4-BE49-F238E27FC236}">
                  <a16:creationId xmlns:a16="http://schemas.microsoft.com/office/drawing/2014/main" id="{29DDFA9B-8D0C-877A-E350-15201AC8F16B}"/>
                </a:ext>
              </a:extLst>
            </p:cNvPr>
            <p:cNvSpPr/>
            <p:nvPr/>
          </p:nvSpPr>
          <p:spPr>
            <a:xfrm>
              <a:off x="6829826" y="1729999"/>
              <a:ext cx="57053" cy="60542"/>
            </a:xfrm>
            <a:custGeom>
              <a:avLst/>
              <a:gdLst/>
              <a:ahLst/>
              <a:cxnLst/>
              <a:rect l="l" t="t" r="r" b="b"/>
              <a:pathLst>
                <a:path w="2404" h="2551" extrusionOk="0">
                  <a:moveTo>
                    <a:pt x="0" y="0"/>
                  </a:moveTo>
                  <a:lnTo>
                    <a:pt x="0" y="0"/>
                  </a:lnTo>
                  <a:cubicBezTo>
                    <a:pt x="1" y="1"/>
                    <a:pt x="683" y="2551"/>
                    <a:pt x="2235" y="2551"/>
                  </a:cubicBezTo>
                  <a:cubicBezTo>
                    <a:pt x="2290" y="2551"/>
                    <a:pt x="2346" y="2548"/>
                    <a:pt x="2403" y="2541"/>
                  </a:cubicBezTo>
                  <a:cubicBezTo>
                    <a:pt x="2348" y="2058"/>
                    <a:pt x="2279" y="1450"/>
                    <a:pt x="2196" y="815"/>
                  </a:cubicBezTo>
                  <a:lnTo>
                    <a:pt x="2141" y="760"/>
                  </a:lnTo>
                  <a:cubicBezTo>
                    <a:pt x="2141" y="760"/>
                    <a:pt x="1785" y="1013"/>
                    <a:pt x="1325" y="1013"/>
                  </a:cubicBezTo>
                  <a:cubicBezTo>
                    <a:pt x="907" y="1013"/>
                    <a:pt x="402" y="803"/>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437;p32">
              <a:extLst>
                <a:ext uri="{FF2B5EF4-FFF2-40B4-BE49-F238E27FC236}">
                  <a16:creationId xmlns:a16="http://schemas.microsoft.com/office/drawing/2014/main" id="{162530B8-30D8-B401-FDD2-3489E774EB1D}"/>
                </a:ext>
              </a:extLst>
            </p:cNvPr>
            <p:cNvSpPr/>
            <p:nvPr/>
          </p:nvSpPr>
          <p:spPr>
            <a:xfrm>
              <a:off x="6763043" y="1602437"/>
              <a:ext cx="145718" cy="126684"/>
            </a:xfrm>
            <a:custGeom>
              <a:avLst/>
              <a:gdLst/>
              <a:ahLst/>
              <a:cxnLst/>
              <a:rect l="l" t="t" r="r" b="b"/>
              <a:pathLst>
                <a:path w="6140" h="5338" extrusionOk="0">
                  <a:moveTo>
                    <a:pt x="2974" y="0"/>
                  </a:moveTo>
                  <a:cubicBezTo>
                    <a:pt x="2914" y="0"/>
                    <a:pt x="2860" y="5"/>
                    <a:pt x="2814" y="17"/>
                  </a:cubicBezTo>
                  <a:cubicBezTo>
                    <a:pt x="2110" y="224"/>
                    <a:pt x="1503" y="694"/>
                    <a:pt x="1116" y="1329"/>
                  </a:cubicBezTo>
                  <a:cubicBezTo>
                    <a:pt x="715" y="1978"/>
                    <a:pt x="232" y="2475"/>
                    <a:pt x="122" y="3290"/>
                  </a:cubicBezTo>
                  <a:cubicBezTo>
                    <a:pt x="0" y="4160"/>
                    <a:pt x="810" y="5337"/>
                    <a:pt x="1185" y="5337"/>
                  </a:cubicBezTo>
                  <a:cubicBezTo>
                    <a:pt x="1280" y="5337"/>
                    <a:pt x="1348" y="5261"/>
                    <a:pt x="1364" y="5085"/>
                  </a:cubicBezTo>
                  <a:cubicBezTo>
                    <a:pt x="1613" y="4698"/>
                    <a:pt x="1820" y="4243"/>
                    <a:pt x="1779" y="3773"/>
                  </a:cubicBezTo>
                  <a:cubicBezTo>
                    <a:pt x="1737" y="3469"/>
                    <a:pt x="1751" y="3179"/>
                    <a:pt x="1806" y="2876"/>
                  </a:cubicBezTo>
                  <a:cubicBezTo>
                    <a:pt x="1883" y="2632"/>
                    <a:pt x="1959" y="2539"/>
                    <a:pt x="2030" y="2539"/>
                  </a:cubicBezTo>
                  <a:cubicBezTo>
                    <a:pt x="2228" y="2539"/>
                    <a:pt x="2383" y="3270"/>
                    <a:pt x="2373" y="3483"/>
                  </a:cubicBezTo>
                  <a:cubicBezTo>
                    <a:pt x="2524" y="3290"/>
                    <a:pt x="2593" y="3041"/>
                    <a:pt x="2566" y="2793"/>
                  </a:cubicBezTo>
                  <a:cubicBezTo>
                    <a:pt x="2566" y="2641"/>
                    <a:pt x="2511" y="2475"/>
                    <a:pt x="2511" y="2323"/>
                  </a:cubicBezTo>
                  <a:cubicBezTo>
                    <a:pt x="2511" y="2061"/>
                    <a:pt x="2635" y="1812"/>
                    <a:pt x="2842" y="1660"/>
                  </a:cubicBezTo>
                  <a:cubicBezTo>
                    <a:pt x="2911" y="1615"/>
                    <a:pt x="2979" y="1588"/>
                    <a:pt x="3056" y="1588"/>
                  </a:cubicBezTo>
                  <a:cubicBezTo>
                    <a:pt x="3072" y="1588"/>
                    <a:pt x="3088" y="1589"/>
                    <a:pt x="3104" y="1591"/>
                  </a:cubicBezTo>
                  <a:cubicBezTo>
                    <a:pt x="3215" y="1605"/>
                    <a:pt x="3312" y="1660"/>
                    <a:pt x="3394" y="1743"/>
                  </a:cubicBezTo>
                  <a:cubicBezTo>
                    <a:pt x="3718" y="2059"/>
                    <a:pt x="4677" y="2630"/>
                    <a:pt x="5343" y="2630"/>
                  </a:cubicBezTo>
                  <a:cubicBezTo>
                    <a:pt x="5814" y="2630"/>
                    <a:pt x="6139" y="2344"/>
                    <a:pt x="5991" y="1481"/>
                  </a:cubicBezTo>
                  <a:cubicBezTo>
                    <a:pt x="5949" y="1329"/>
                    <a:pt x="5894" y="1177"/>
                    <a:pt x="5797" y="1053"/>
                  </a:cubicBezTo>
                  <a:cubicBezTo>
                    <a:pt x="5714" y="928"/>
                    <a:pt x="5645" y="928"/>
                    <a:pt x="5535" y="859"/>
                  </a:cubicBezTo>
                  <a:cubicBezTo>
                    <a:pt x="5300" y="721"/>
                    <a:pt x="5107" y="487"/>
                    <a:pt x="4872" y="348"/>
                  </a:cubicBezTo>
                  <a:cubicBezTo>
                    <a:pt x="4665" y="252"/>
                    <a:pt x="4430" y="197"/>
                    <a:pt x="4195" y="197"/>
                  </a:cubicBezTo>
                  <a:cubicBezTo>
                    <a:pt x="3923" y="185"/>
                    <a:pt x="3336" y="0"/>
                    <a:pt x="2974"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438;p32">
              <a:extLst>
                <a:ext uri="{FF2B5EF4-FFF2-40B4-BE49-F238E27FC236}">
                  <a16:creationId xmlns:a16="http://schemas.microsoft.com/office/drawing/2014/main" id="{FBB93A09-5C90-3398-D3BF-EFEF3FF89F58}"/>
                </a:ext>
              </a:extLst>
            </p:cNvPr>
            <p:cNvSpPr/>
            <p:nvPr/>
          </p:nvSpPr>
          <p:spPr>
            <a:xfrm>
              <a:off x="6498473" y="2451348"/>
              <a:ext cx="494823" cy="80975"/>
            </a:xfrm>
            <a:custGeom>
              <a:avLst/>
              <a:gdLst/>
              <a:ahLst/>
              <a:cxnLst/>
              <a:rect l="l" t="t" r="r" b="b"/>
              <a:pathLst>
                <a:path w="20850" h="3412" extrusionOk="0">
                  <a:moveTo>
                    <a:pt x="109" y="0"/>
                  </a:moveTo>
                  <a:cubicBezTo>
                    <a:pt x="71" y="0"/>
                    <a:pt x="38" y="19"/>
                    <a:pt x="28" y="55"/>
                  </a:cubicBezTo>
                  <a:cubicBezTo>
                    <a:pt x="1" y="97"/>
                    <a:pt x="15" y="166"/>
                    <a:pt x="70" y="193"/>
                  </a:cubicBezTo>
                  <a:lnTo>
                    <a:pt x="3025" y="1699"/>
                  </a:lnTo>
                  <a:cubicBezTo>
                    <a:pt x="5649" y="2831"/>
                    <a:pt x="8466" y="3411"/>
                    <a:pt x="11325" y="3411"/>
                  </a:cubicBezTo>
                  <a:cubicBezTo>
                    <a:pt x="16807" y="3411"/>
                    <a:pt x="20702" y="1298"/>
                    <a:pt x="20757" y="1271"/>
                  </a:cubicBezTo>
                  <a:cubicBezTo>
                    <a:pt x="20850" y="1212"/>
                    <a:pt x="20796" y="1076"/>
                    <a:pt x="20702" y="1076"/>
                  </a:cubicBezTo>
                  <a:cubicBezTo>
                    <a:pt x="20685" y="1076"/>
                    <a:pt x="20666" y="1080"/>
                    <a:pt x="20646" y="1091"/>
                  </a:cubicBezTo>
                  <a:cubicBezTo>
                    <a:pt x="20599" y="1120"/>
                    <a:pt x="16751" y="3204"/>
                    <a:pt x="11327" y="3204"/>
                  </a:cubicBezTo>
                  <a:cubicBezTo>
                    <a:pt x="8850" y="3204"/>
                    <a:pt x="6044" y="2770"/>
                    <a:pt x="3122" y="1505"/>
                  </a:cubicBezTo>
                  <a:lnTo>
                    <a:pt x="167" y="14"/>
                  </a:lnTo>
                  <a:cubicBezTo>
                    <a:pt x="148" y="5"/>
                    <a:pt x="128" y="0"/>
                    <a:pt x="109" y="0"/>
                  </a:cubicBezTo>
                  <a:close/>
                </a:path>
              </a:pathLst>
            </a:custGeom>
            <a:solidFill>
              <a:srgbClr val="799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439;p32">
              <a:extLst>
                <a:ext uri="{FF2B5EF4-FFF2-40B4-BE49-F238E27FC236}">
                  <a16:creationId xmlns:a16="http://schemas.microsoft.com/office/drawing/2014/main" id="{1B8508F9-9DE3-66E4-5860-44317AED0C56}"/>
                </a:ext>
              </a:extLst>
            </p:cNvPr>
            <p:cNvSpPr/>
            <p:nvPr/>
          </p:nvSpPr>
          <p:spPr>
            <a:xfrm>
              <a:off x="7046457" y="2007906"/>
              <a:ext cx="7571" cy="258613"/>
            </a:xfrm>
            <a:custGeom>
              <a:avLst/>
              <a:gdLst/>
              <a:ahLst/>
              <a:cxnLst/>
              <a:rect l="l" t="t" r="r" b="b"/>
              <a:pathLst>
                <a:path w="319" h="10897" extrusionOk="0">
                  <a:moveTo>
                    <a:pt x="222" y="1"/>
                  </a:moveTo>
                  <a:cubicBezTo>
                    <a:pt x="166" y="1"/>
                    <a:pt x="111" y="42"/>
                    <a:pt x="111" y="97"/>
                  </a:cubicBezTo>
                  <a:cubicBezTo>
                    <a:pt x="111" y="166"/>
                    <a:pt x="1" y="6436"/>
                    <a:pt x="111" y="10786"/>
                  </a:cubicBezTo>
                  <a:cubicBezTo>
                    <a:pt x="111" y="10841"/>
                    <a:pt x="166" y="10896"/>
                    <a:pt x="222" y="10896"/>
                  </a:cubicBezTo>
                  <a:cubicBezTo>
                    <a:pt x="277" y="10883"/>
                    <a:pt x="318" y="10841"/>
                    <a:pt x="318" y="10786"/>
                  </a:cubicBezTo>
                  <a:cubicBezTo>
                    <a:pt x="222" y="6422"/>
                    <a:pt x="318" y="166"/>
                    <a:pt x="318" y="111"/>
                  </a:cubicBezTo>
                  <a:cubicBezTo>
                    <a:pt x="318" y="42"/>
                    <a:pt x="277" y="1"/>
                    <a:pt x="222" y="1"/>
                  </a:cubicBezTo>
                  <a:close/>
                </a:path>
              </a:pathLst>
            </a:custGeom>
            <a:solidFill>
              <a:srgbClr val="151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440;p32">
              <a:extLst>
                <a:ext uri="{FF2B5EF4-FFF2-40B4-BE49-F238E27FC236}">
                  <a16:creationId xmlns:a16="http://schemas.microsoft.com/office/drawing/2014/main" id="{E0DED8A3-3596-8B56-14D6-829BC023087F}"/>
                </a:ext>
              </a:extLst>
            </p:cNvPr>
            <p:cNvSpPr/>
            <p:nvPr/>
          </p:nvSpPr>
          <p:spPr>
            <a:xfrm>
              <a:off x="6858994" y="1714264"/>
              <a:ext cx="22641" cy="10229"/>
            </a:xfrm>
            <a:custGeom>
              <a:avLst/>
              <a:gdLst/>
              <a:ahLst/>
              <a:cxnLst/>
              <a:rect l="l" t="t" r="r" b="b"/>
              <a:pathLst>
                <a:path w="954" h="431" extrusionOk="0">
                  <a:moveTo>
                    <a:pt x="83" y="0"/>
                  </a:moveTo>
                  <a:cubicBezTo>
                    <a:pt x="83" y="0"/>
                    <a:pt x="1" y="387"/>
                    <a:pt x="373" y="428"/>
                  </a:cubicBezTo>
                  <a:cubicBezTo>
                    <a:pt x="389" y="430"/>
                    <a:pt x="405" y="431"/>
                    <a:pt x="420" y="431"/>
                  </a:cubicBezTo>
                  <a:cubicBezTo>
                    <a:pt x="763" y="431"/>
                    <a:pt x="953" y="0"/>
                    <a:pt x="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441;p32">
              <a:extLst>
                <a:ext uri="{FF2B5EF4-FFF2-40B4-BE49-F238E27FC236}">
                  <a16:creationId xmlns:a16="http://schemas.microsoft.com/office/drawing/2014/main" id="{C2B8F418-83CD-949C-4317-024FBBF77030}"/>
                </a:ext>
              </a:extLst>
            </p:cNvPr>
            <p:cNvSpPr/>
            <p:nvPr/>
          </p:nvSpPr>
          <p:spPr>
            <a:xfrm>
              <a:off x="6488316" y="2521857"/>
              <a:ext cx="563338" cy="71411"/>
            </a:xfrm>
            <a:custGeom>
              <a:avLst/>
              <a:gdLst/>
              <a:ahLst/>
              <a:cxnLst/>
              <a:rect l="l" t="t" r="r" b="b"/>
              <a:pathLst>
                <a:path w="23737" h="3009" extrusionOk="0">
                  <a:moveTo>
                    <a:pt x="23582" y="1"/>
                  </a:moveTo>
                  <a:cubicBezTo>
                    <a:pt x="23566" y="1"/>
                    <a:pt x="23550" y="4"/>
                    <a:pt x="23532" y="12"/>
                  </a:cubicBezTo>
                  <a:cubicBezTo>
                    <a:pt x="23459" y="58"/>
                    <a:pt x="18393" y="2802"/>
                    <a:pt x="11527" y="2802"/>
                  </a:cubicBezTo>
                  <a:cubicBezTo>
                    <a:pt x="8066" y="2802"/>
                    <a:pt x="4147" y="2104"/>
                    <a:pt x="180" y="12"/>
                  </a:cubicBezTo>
                  <a:cubicBezTo>
                    <a:pt x="165" y="5"/>
                    <a:pt x="150" y="1"/>
                    <a:pt x="134" y="1"/>
                  </a:cubicBezTo>
                  <a:cubicBezTo>
                    <a:pt x="91" y="1"/>
                    <a:pt x="49" y="27"/>
                    <a:pt x="28" y="67"/>
                  </a:cubicBezTo>
                  <a:cubicBezTo>
                    <a:pt x="1" y="109"/>
                    <a:pt x="28" y="178"/>
                    <a:pt x="84" y="205"/>
                  </a:cubicBezTo>
                  <a:cubicBezTo>
                    <a:pt x="3580" y="2043"/>
                    <a:pt x="7472" y="3009"/>
                    <a:pt x="11420" y="3009"/>
                  </a:cubicBezTo>
                  <a:cubicBezTo>
                    <a:pt x="11448" y="3009"/>
                    <a:pt x="11476" y="3009"/>
                    <a:pt x="11504" y="3009"/>
                  </a:cubicBezTo>
                  <a:cubicBezTo>
                    <a:pt x="18437" y="3009"/>
                    <a:pt x="23560" y="233"/>
                    <a:pt x="23629" y="192"/>
                  </a:cubicBezTo>
                  <a:cubicBezTo>
                    <a:pt x="23736" y="132"/>
                    <a:pt x="23679" y="1"/>
                    <a:pt x="23582" y="1"/>
                  </a:cubicBezTo>
                  <a:close/>
                </a:path>
              </a:pathLst>
            </a:custGeom>
            <a:solidFill>
              <a:srgbClr val="4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442;p32">
              <a:extLst>
                <a:ext uri="{FF2B5EF4-FFF2-40B4-BE49-F238E27FC236}">
                  <a16:creationId xmlns:a16="http://schemas.microsoft.com/office/drawing/2014/main" id="{ABB21168-5A3D-6F78-72F2-044120F8064C}"/>
                </a:ext>
              </a:extLst>
            </p:cNvPr>
            <p:cNvSpPr/>
            <p:nvPr/>
          </p:nvSpPr>
          <p:spPr>
            <a:xfrm>
              <a:off x="6506685" y="1962672"/>
              <a:ext cx="545041" cy="260203"/>
            </a:xfrm>
            <a:custGeom>
              <a:avLst/>
              <a:gdLst/>
              <a:ahLst/>
              <a:cxnLst/>
              <a:rect l="l" t="t" r="r" b="b"/>
              <a:pathLst>
                <a:path w="22966" h="10964" extrusionOk="0">
                  <a:moveTo>
                    <a:pt x="22814" y="9668"/>
                  </a:moveTo>
                  <a:lnTo>
                    <a:pt x="22814" y="9668"/>
                  </a:lnTo>
                  <a:cubicBezTo>
                    <a:pt x="22814" y="9668"/>
                    <a:pt x="22814" y="9668"/>
                    <a:pt x="22814" y="9668"/>
                  </a:cubicBezTo>
                  <a:lnTo>
                    <a:pt x="22814" y="9668"/>
                  </a:lnTo>
                  <a:cubicBezTo>
                    <a:pt x="22814" y="9668"/>
                    <a:pt x="22814" y="9668"/>
                    <a:pt x="22814" y="9668"/>
                  </a:cubicBezTo>
                  <a:cubicBezTo>
                    <a:pt x="22814" y="9668"/>
                    <a:pt x="22814" y="9668"/>
                    <a:pt x="22814" y="9668"/>
                  </a:cubicBezTo>
                  <a:close/>
                  <a:moveTo>
                    <a:pt x="1063" y="1"/>
                  </a:moveTo>
                  <a:cubicBezTo>
                    <a:pt x="359" y="2915"/>
                    <a:pt x="0" y="5898"/>
                    <a:pt x="0" y="8894"/>
                  </a:cubicBezTo>
                  <a:cubicBezTo>
                    <a:pt x="0" y="8894"/>
                    <a:pt x="5188" y="10964"/>
                    <a:pt x="12708" y="10964"/>
                  </a:cubicBezTo>
                  <a:cubicBezTo>
                    <a:pt x="15757" y="10964"/>
                    <a:pt x="19189" y="10624"/>
                    <a:pt x="22814" y="9668"/>
                  </a:cubicBezTo>
                  <a:lnTo>
                    <a:pt x="22814" y="9668"/>
                  </a:lnTo>
                  <a:cubicBezTo>
                    <a:pt x="22813" y="9654"/>
                    <a:pt x="22635" y="4716"/>
                    <a:pt x="22966" y="1907"/>
                  </a:cubicBezTo>
                  <a:lnTo>
                    <a:pt x="22966" y="1907"/>
                  </a:lnTo>
                  <a:cubicBezTo>
                    <a:pt x="22965" y="1907"/>
                    <a:pt x="20157" y="2075"/>
                    <a:pt x="16488" y="2075"/>
                  </a:cubicBezTo>
                  <a:cubicBezTo>
                    <a:pt x="11184" y="2075"/>
                    <a:pt x="4083" y="1723"/>
                    <a:pt x="1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443;p32">
              <a:extLst>
                <a:ext uri="{FF2B5EF4-FFF2-40B4-BE49-F238E27FC236}">
                  <a16:creationId xmlns:a16="http://schemas.microsoft.com/office/drawing/2014/main" id="{24A2ADBC-4594-225B-40E6-A145AAA3FAE5}"/>
                </a:ext>
              </a:extLst>
            </p:cNvPr>
            <p:cNvSpPr/>
            <p:nvPr/>
          </p:nvSpPr>
          <p:spPr>
            <a:xfrm>
              <a:off x="6758059" y="1593869"/>
              <a:ext cx="76039" cy="64363"/>
            </a:xfrm>
            <a:custGeom>
              <a:avLst/>
              <a:gdLst/>
              <a:ahLst/>
              <a:cxnLst/>
              <a:rect l="l" t="t" r="r" b="b"/>
              <a:pathLst>
                <a:path w="3204" h="2712" extrusionOk="0">
                  <a:moveTo>
                    <a:pt x="1733" y="1"/>
                  </a:moveTo>
                  <a:cubicBezTo>
                    <a:pt x="1629" y="1"/>
                    <a:pt x="1533" y="7"/>
                    <a:pt x="1450" y="19"/>
                  </a:cubicBezTo>
                  <a:cubicBezTo>
                    <a:pt x="981" y="102"/>
                    <a:pt x="566" y="392"/>
                    <a:pt x="345" y="834"/>
                  </a:cubicBezTo>
                  <a:cubicBezTo>
                    <a:pt x="0" y="1455"/>
                    <a:pt x="193" y="2380"/>
                    <a:pt x="843" y="2712"/>
                  </a:cubicBezTo>
                  <a:cubicBezTo>
                    <a:pt x="1298" y="2298"/>
                    <a:pt x="1519" y="1676"/>
                    <a:pt x="1975" y="1248"/>
                  </a:cubicBezTo>
                  <a:cubicBezTo>
                    <a:pt x="2223" y="986"/>
                    <a:pt x="2527" y="806"/>
                    <a:pt x="2873" y="723"/>
                  </a:cubicBezTo>
                  <a:cubicBezTo>
                    <a:pt x="3038" y="696"/>
                    <a:pt x="3135" y="709"/>
                    <a:pt x="3204" y="488"/>
                  </a:cubicBezTo>
                  <a:cubicBezTo>
                    <a:pt x="2929" y="145"/>
                    <a:pt x="2237" y="1"/>
                    <a:pt x="1733"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44;p32">
              <a:extLst>
                <a:ext uri="{FF2B5EF4-FFF2-40B4-BE49-F238E27FC236}">
                  <a16:creationId xmlns:a16="http://schemas.microsoft.com/office/drawing/2014/main" id="{8AE1681D-9A1E-0FF9-1CC1-4DF372C54C05}"/>
                </a:ext>
              </a:extLst>
            </p:cNvPr>
            <p:cNvSpPr/>
            <p:nvPr/>
          </p:nvSpPr>
          <p:spPr>
            <a:xfrm>
              <a:off x="6839652" y="1673587"/>
              <a:ext cx="31517" cy="13504"/>
            </a:xfrm>
            <a:custGeom>
              <a:avLst/>
              <a:gdLst/>
              <a:ahLst/>
              <a:cxnLst/>
              <a:rect l="l" t="t" r="r" b="b"/>
              <a:pathLst>
                <a:path w="1328" h="569" extrusionOk="0">
                  <a:moveTo>
                    <a:pt x="695" y="0"/>
                  </a:moveTo>
                  <a:cubicBezTo>
                    <a:pt x="568" y="0"/>
                    <a:pt x="438" y="39"/>
                    <a:pt x="332" y="154"/>
                  </a:cubicBezTo>
                  <a:cubicBezTo>
                    <a:pt x="1" y="499"/>
                    <a:pt x="208" y="568"/>
                    <a:pt x="263" y="568"/>
                  </a:cubicBezTo>
                  <a:cubicBezTo>
                    <a:pt x="318" y="557"/>
                    <a:pt x="716" y="332"/>
                    <a:pt x="970" y="332"/>
                  </a:cubicBezTo>
                  <a:cubicBezTo>
                    <a:pt x="1038" y="332"/>
                    <a:pt x="1095" y="348"/>
                    <a:pt x="1133" y="389"/>
                  </a:cubicBezTo>
                  <a:cubicBezTo>
                    <a:pt x="1133" y="392"/>
                    <a:pt x="1145" y="395"/>
                    <a:pt x="1161" y="395"/>
                  </a:cubicBezTo>
                  <a:cubicBezTo>
                    <a:pt x="1217" y="395"/>
                    <a:pt x="1328" y="357"/>
                    <a:pt x="1188" y="154"/>
                  </a:cubicBezTo>
                  <a:cubicBezTo>
                    <a:pt x="1188" y="154"/>
                    <a:pt x="949" y="0"/>
                    <a:pt x="695"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445;p32">
              <a:extLst>
                <a:ext uri="{FF2B5EF4-FFF2-40B4-BE49-F238E27FC236}">
                  <a16:creationId xmlns:a16="http://schemas.microsoft.com/office/drawing/2014/main" id="{18F87DA9-FC7E-D926-A0B3-D7E21FE758CE}"/>
                </a:ext>
              </a:extLst>
            </p:cNvPr>
            <p:cNvSpPr/>
            <p:nvPr/>
          </p:nvSpPr>
          <p:spPr>
            <a:xfrm>
              <a:off x="6873708" y="1673587"/>
              <a:ext cx="31849" cy="13504"/>
            </a:xfrm>
            <a:custGeom>
              <a:avLst/>
              <a:gdLst/>
              <a:ahLst/>
              <a:cxnLst/>
              <a:rect l="l" t="t" r="r" b="b"/>
              <a:pathLst>
                <a:path w="1342" h="569" extrusionOk="0">
                  <a:moveTo>
                    <a:pt x="637" y="0"/>
                  </a:moveTo>
                  <a:cubicBezTo>
                    <a:pt x="379" y="0"/>
                    <a:pt x="140" y="154"/>
                    <a:pt x="140" y="154"/>
                  </a:cubicBezTo>
                  <a:cubicBezTo>
                    <a:pt x="1" y="357"/>
                    <a:pt x="119" y="395"/>
                    <a:pt x="179" y="395"/>
                  </a:cubicBezTo>
                  <a:cubicBezTo>
                    <a:pt x="197" y="395"/>
                    <a:pt x="209" y="392"/>
                    <a:pt x="209" y="389"/>
                  </a:cubicBezTo>
                  <a:cubicBezTo>
                    <a:pt x="247" y="348"/>
                    <a:pt x="305" y="332"/>
                    <a:pt x="373" y="332"/>
                  </a:cubicBezTo>
                  <a:cubicBezTo>
                    <a:pt x="626" y="332"/>
                    <a:pt x="1022" y="557"/>
                    <a:pt x="1065" y="568"/>
                  </a:cubicBezTo>
                  <a:cubicBezTo>
                    <a:pt x="1121" y="568"/>
                    <a:pt x="1341" y="499"/>
                    <a:pt x="1010" y="154"/>
                  </a:cubicBezTo>
                  <a:cubicBezTo>
                    <a:pt x="900" y="39"/>
                    <a:pt x="766" y="0"/>
                    <a:pt x="637"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446;p32">
              <a:extLst>
                <a:ext uri="{FF2B5EF4-FFF2-40B4-BE49-F238E27FC236}">
                  <a16:creationId xmlns:a16="http://schemas.microsoft.com/office/drawing/2014/main" id="{CF213462-79ED-F967-3C89-184E651CF13B}"/>
                </a:ext>
              </a:extLst>
            </p:cNvPr>
            <p:cNvSpPr/>
            <p:nvPr/>
          </p:nvSpPr>
          <p:spPr>
            <a:xfrm>
              <a:off x="7095298" y="2765970"/>
              <a:ext cx="33059" cy="426070"/>
            </a:xfrm>
            <a:custGeom>
              <a:avLst/>
              <a:gdLst/>
              <a:ahLst/>
              <a:cxnLst/>
              <a:rect l="l" t="t" r="r" b="b"/>
              <a:pathLst>
                <a:path w="1393" h="17953" extrusionOk="0">
                  <a:moveTo>
                    <a:pt x="0" y="0"/>
                  </a:moveTo>
                  <a:lnTo>
                    <a:pt x="621" y="8497"/>
                  </a:lnTo>
                  <a:lnTo>
                    <a:pt x="621" y="8497"/>
                  </a:lnTo>
                  <a:cubicBezTo>
                    <a:pt x="561" y="6298"/>
                    <a:pt x="444" y="3458"/>
                    <a:pt x="0" y="0"/>
                  </a:cubicBezTo>
                  <a:close/>
                  <a:moveTo>
                    <a:pt x="621" y="8497"/>
                  </a:moveTo>
                  <a:cubicBezTo>
                    <a:pt x="658" y="9856"/>
                    <a:pt x="674" y="10970"/>
                    <a:pt x="732" y="11835"/>
                  </a:cubicBezTo>
                  <a:cubicBezTo>
                    <a:pt x="761" y="12272"/>
                    <a:pt x="893" y="13093"/>
                    <a:pt x="1026" y="14038"/>
                  </a:cubicBezTo>
                  <a:lnTo>
                    <a:pt x="1026" y="14038"/>
                  </a:lnTo>
                  <a:lnTo>
                    <a:pt x="621" y="8497"/>
                  </a:lnTo>
                  <a:close/>
                  <a:moveTo>
                    <a:pt x="1026" y="14038"/>
                  </a:moveTo>
                  <a:lnTo>
                    <a:pt x="1312" y="17953"/>
                  </a:lnTo>
                  <a:cubicBezTo>
                    <a:pt x="1392" y="16866"/>
                    <a:pt x="1208" y="15335"/>
                    <a:pt x="1026" y="14038"/>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447;p32">
              <a:extLst>
                <a:ext uri="{FF2B5EF4-FFF2-40B4-BE49-F238E27FC236}">
                  <a16:creationId xmlns:a16="http://schemas.microsoft.com/office/drawing/2014/main" id="{8BF8E8D8-6028-01D8-BF7F-08F2D79924BD}"/>
                </a:ext>
              </a:extLst>
            </p:cNvPr>
            <p:cNvSpPr/>
            <p:nvPr/>
          </p:nvSpPr>
          <p:spPr>
            <a:xfrm>
              <a:off x="6879973" y="3611203"/>
              <a:ext cx="193705" cy="400177"/>
            </a:xfrm>
            <a:custGeom>
              <a:avLst/>
              <a:gdLst/>
              <a:ahLst/>
              <a:cxnLst/>
              <a:rect l="l" t="t" r="r" b="b"/>
              <a:pathLst>
                <a:path w="8162" h="16862" extrusionOk="0">
                  <a:moveTo>
                    <a:pt x="0" y="0"/>
                  </a:moveTo>
                  <a:cubicBezTo>
                    <a:pt x="884" y="9060"/>
                    <a:pt x="1533" y="16862"/>
                    <a:pt x="1533" y="16862"/>
                  </a:cubicBezTo>
                  <a:lnTo>
                    <a:pt x="5662" y="16682"/>
                  </a:lnTo>
                  <a:cubicBezTo>
                    <a:pt x="5662" y="16682"/>
                    <a:pt x="8162" y="7499"/>
                    <a:pt x="8162" y="705"/>
                  </a:cubicBezTo>
                  <a:lnTo>
                    <a:pt x="8162" y="705"/>
                  </a:lnTo>
                  <a:cubicBezTo>
                    <a:pt x="7149" y="968"/>
                    <a:pt x="5990" y="1166"/>
                    <a:pt x="4803" y="1166"/>
                  </a:cubicBezTo>
                  <a:cubicBezTo>
                    <a:pt x="3625" y="1166"/>
                    <a:pt x="2419" y="972"/>
                    <a:pt x="1298" y="456"/>
                  </a:cubicBezTo>
                  <a:cubicBezTo>
                    <a:pt x="884" y="263"/>
                    <a:pt x="442" y="111"/>
                    <a:pt x="0"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448;p32">
              <a:extLst>
                <a:ext uri="{FF2B5EF4-FFF2-40B4-BE49-F238E27FC236}">
                  <a16:creationId xmlns:a16="http://schemas.microsoft.com/office/drawing/2014/main" id="{01272FF6-5539-BB7C-9B8E-4E7EE33F7350}"/>
                </a:ext>
              </a:extLst>
            </p:cNvPr>
            <p:cNvSpPr/>
            <p:nvPr/>
          </p:nvSpPr>
          <p:spPr>
            <a:xfrm>
              <a:off x="6487011" y="3636098"/>
              <a:ext cx="192732" cy="392654"/>
            </a:xfrm>
            <a:custGeom>
              <a:avLst/>
              <a:gdLst/>
              <a:ahLst/>
              <a:cxnLst/>
              <a:rect l="l" t="t" r="r" b="b"/>
              <a:pathLst>
                <a:path w="8121" h="16545" extrusionOk="0">
                  <a:moveTo>
                    <a:pt x="8121" y="1"/>
                  </a:moveTo>
                  <a:lnTo>
                    <a:pt x="8121" y="1"/>
                  </a:ln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70" y="8577"/>
                    <a:pt x="1" y="16421"/>
                    <a:pt x="1" y="16421"/>
                  </a:cubicBezTo>
                  <a:lnTo>
                    <a:pt x="4061" y="16545"/>
                  </a:lnTo>
                  <a:cubicBezTo>
                    <a:pt x="4061" y="16545"/>
                    <a:pt x="7375" y="7997"/>
                    <a:pt x="812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449;p32">
              <a:extLst>
                <a:ext uri="{FF2B5EF4-FFF2-40B4-BE49-F238E27FC236}">
                  <a16:creationId xmlns:a16="http://schemas.microsoft.com/office/drawing/2014/main" id="{EEB57FEB-F9B0-F675-B02C-26C20BE71C3D}"/>
                </a:ext>
              </a:extLst>
            </p:cNvPr>
            <p:cNvSpPr/>
            <p:nvPr/>
          </p:nvSpPr>
          <p:spPr>
            <a:xfrm>
              <a:off x="6461783" y="2658153"/>
              <a:ext cx="997" cy="13765"/>
            </a:xfrm>
            <a:custGeom>
              <a:avLst/>
              <a:gdLst/>
              <a:ahLst/>
              <a:cxnLst/>
              <a:rect l="l" t="t" r="r" b="b"/>
              <a:pathLst>
                <a:path w="42" h="580" extrusionOk="0">
                  <a:moveTo>
                    <a:pt x="0" y="0"/>
                  </a:moveTo>
                  <a:cubicBezTo>
                    <a:pt x="0" y="0"/>
                    <a:pt x="0" y="207"/>
                    <a:pt x="28" y="580"/>
                  </a:cubicBezTo>
                  <a:cubicBezTo>
                    <a:pt x="28" y="387"/>
                    <a:pt x="42" y="193"/>
                    <a:pt x="42" y="0"/>
                  </a:cubicBez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450;p32">
              <a:extLst>
                <a:ext uri="{FF2B5EF4-FFF2-40B4-BE49-F238E27FC236}">
                  <a16:creationId xmlns:a16="http://schemas.microsoft.com/office/drawing/2014/main" id="{5B06E2EE-13C8-827C-CD41-A2C80B43C133}"/>
                </a:ext>
              </a:extLst>
            </p:cNvPr>
            <p:cNvSpPr/>
            <p:nvPr/>
          </p:nvSpPr>
          <p:spPr>
            <a:xfrm>
              <a:off x="7095298" y="2765638"/>
              <a:ext cx="24" cy="24"/>
            </a:xfrm>
            <a:custGeom>
              <a:avLst/>
              <a:gdLst/>
              <a:ahLst/>
              <a:cxnLst/>
              <a:rect l="l" t="t" r="r" b="b"/>
              <a:pathLst>
                <a:path w="1" h="1" extrusionOk="0">
                  <a:moveTo>
                    <a:pt x="0" y="1"/>
                  </a:move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451;p32">
              <a:extLst>
                <a:ext uri="{FF2B5EF4-FFF2-40B4-BE49-F238E27FC236}">
                  <a16:creationId xmlns:a16="http://schemas.microsoft.com/office/drawing/2014/main" id="{72AE3174-CDD9-ABE9-5685-F9CF1BD32D42}"/>
                </a:ext>
              </a:extLst>
            </p:cNvPr>
            <p:cNvSpPr/>
            <p:nvPr/>
          </p:nvSpPr>
          <p:spPr>
            <a:xfrm>
              <a:off x="6775099" y="3408670"/>
              <a:ext cx="104898" cy="203862"/>
            </a:xfrm>
            <a:custGeom>
              <a:avLst/>
              <a:gdLst/>
              <a:ahLst/>
              <a:cxnLst/>
              <a:rect l="l" t="t" r="r" b="b"/>
              <a:pathLst>
                <a:path w="4420" h="8590" extrusionOk="0">
                  <a:moveTo>
                    <a:pt x="3729" y="0"/>
                  </a:moveTo>
                  <a:lnTo>
                    <a:pt x="0" y="8534"/>
                  </a:lnTo>
                  <a:lnTo>
                    <a:pt x="0" y="8590"/>
                  </a:lnTo>
                  <a:cubicBezTo>
                    <a:pt x="789" y="8408"/>
                    <a:pt x="1596" y="8276"/>
                    <a:pt x="2441" y="8276"/>
                  </a:cubicBezTo>
                  <a:cubicBezTo>
                    <a:pt x="3076" y="8276"/>
                    <a:pt x="3732" y="8351"/>
                    <a:pt x="4419" y="8534"/>
                  </a:cubicBezTo>
                  <a:lnTo>
                    <a:pt x="3729" y="0"/>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452;p32">
              <a:extLst>
                <a:ext uri="{FF2B5EF4-FFF2-40B4-BE49-F238E27FC236}">
                  <a16:creationId xmlns:a16="http://schemas.microsoft.com/office/drawing/2014/main" id="{EE8C8C80-1772-7944-E7B7-6D8DB99A7AB4}"/>
                </a:ext>
              </a:extLst>
            </p:cNvPr>
            <p:cNvSpPr/>
            <p:nvPr/>
          </p:nvSpPr>
          <p:spPr>
            <a:xfrm>
              <a:off x="6680051" y="2863961"/>
              <a:ext cx="169474" cy="772161"/>
            </a:xfrm>
            <a:custGeom>
              <a:avLst/>
              <a:gdLst/>
              <a:ahLst/>
              <a:cxnLst/>
              <a:rect l="l" t="t" r="r" b="b"/>
              <a:pathLst>
                <a:path w="7141" h="32536" extrusionOk="0">
                  <a:moveTo>
                    <a:pt x="7140" y="0"/>
                  </a:moveTo>
                  <a:cubicBezTo>
                    <a:pt x="7140" y="3"/>
                    <a:pt x="3950" y="24513"/>
                    <a:pt x="0" y="32536"/>
                  </a:cubicBezTo>
                  <a:cubicBezTo>
                    <a:pt x="1050" y="32370"/>
                    <a:pt x="2086" y="32039"/>
                    <a:pt x="3149" y="31763"/>
                  </a:cubicBezTo>
                  <a:cubicBezTo>
                    <a:pt x="4130" y="26694"/>
                    <a:pt x="6795" y="11808"/>
                    <a:pt x="7140"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453;p32">
              <a:extLst>
                <a:ext uri="{FF2B5EF4-FFF2-40B4-BE49-F238E27FC236}">
                  <a16:creationId xmlns:a16="http://schemas.microsoft.com/office/drawing/2014/main" id="{0C330DD5-868E-149D-E67C-7286D18D889E}"/>
                </a:ext>
              </a:extLst>
            </p:cNvPr>
            <p:cNvSpPr/>
            <p:nvPr/>
          </p:nvSpPr>
          <p:spPr>
            <a:xfrm>
              <a:off x="6879973" y="3611203"/>
              <a:ext cx="193705" cy="98680"/>
            </a:xfrm>
            <a:custGeom>
              <a:avLst/>
              <a:gdLst/>
              <a:ahLst/>
              <a:cxnLst/>
              <a:rect l="l" t="t" r="r" b="b"/>
              <a:pathLst>
                <a:path w="8162" h="4158" extrusionOk="0">
                  <a:moveTo>
                    <a:pt x="0" y="0"/>
                  </a:moveTo>
                  <a:lnTo>
                    <a:pt x="0" y="0"/>
                  </a:lnTo>
                  <a:cubicBezTo>
                    <a:pt x="138" y="1437"/>
                    <a:pt x="277" y="2818"/>
                    <a:pt x="401" y="4157"/>
                  </a:cubicBezTo>
                  <a:lnTo>
                    <a:pt x="8162" y="705"/>
                  </a:lnTo>
                  <a:lnTo>
                    <a:pt x="8162" y="705"/>
                  </a:lnTo>
                  <a:cubicBezTo>
                    <a:pt x="7149" y="968"/>
                    <a:pt x="5990" y="1166"/>
                    <a:pt x="4803" y="1166"/>
                  </a:cubicBezTo>
                  <a:cubicBezTo>
                    <a:pt x="3625" y="1166"/>
                    <a:pt x="2419" y="972"/>
                    <a:pt x="1298" y="456"/>
                  </a:cubicBezTo>
                  <a:cubicBezTo>
                    <a:pt x="884" y="277"/>
                    <a:pt x="442" y="125"/>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454;p32">
              <a:extLst>
                <a:ext uri="{FF2B5EF4-FFF2-40B4-BE49-F238E27FC236}">
                  <a16:creationId xmlns:a16="http://schemas.microsoft.com/office/drawing/2014/main" id="{21F4903E-287F-9B2F-8CAC-860E45799D6A}"/>
                </a:ext>
              </a:extLst>
            </p:cNvPr>
            <p:cNvSpPr/>
            <p:nvPr/>
          </p:nvSpPr>
          <p:spPr>
            <a:xfrm>
              <a:off x="6487011" y="3636098"/>
              <a:ext cx="192732" cy="114414"/>
            </a:xfrm>
            <a:custGeom>
              <a:avLst/>
              <a:gdLst/>
              <a:ahLst/>
              <a:cxnLst/>
              <a:rect l="l" t="t" r="r" b="b"/>
              <a:pathLst>
                <a:path w="8121" h="4821" extrusionOk="0">
                  <a:moveTo>
                    <a:pt x="8121" y="1"/>
                  </a:move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14" y="1700"/>
                    <a:pt x="28" y="3315"/>
                    <a:pt x="42" y="4820"/>
                  </a:cubicBezTo>
                  <a:lnTo>
                    <a:pt x="8121" y="1"/>
                  </a:ln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455;p32">
              <a:extLst>
                <a:ext uri="{FF2B5EF4-FFF2-40B4-BE49-F238E27FC236}">
                  <a16:creationId xmlns:a16="http://schemas.microsoft.com/office/drawing/2014/main" id="{106B36B3-6CD0-1287-D4CE-7F1A9B9AABB1}"/>
                </a:ext>
              </a:extLst>
            </p:cNvPr>
            <p:cNvSpPr/>
            <p:nvPr/>
          </p:nvSpPr>
          <p:spPr>
            <a:xfrm>
              <a:off x="6309373" y="1771887"/>
              <a:ext cx="478518" cy="1066657"/>
            </a:xfrm>
            <a:custGeom>
              <a:avLst/>
              <a:gdLst/>
              <a:ahLst/>
              <a:cxnLst/>
              <a:rect l="l" t="t" r="r" b="b"/>
              <a:pathLst>
                <a:path w="20163" h="44945" extrusionOk="0">
                  <a:moveTo>
                    <a:pt x="18026" y="0"/>
                  </a:moveTo>
                  <a:cubicBezTo>
                    <a:pt x="14445" y="0"/>
                    <a:pt x="11738" y="845"/>
                    <a:pt x="9626" y="3386"/>
                  </a:cubicBezTo>
                  <a:cubicBezTo>
                    <a:pt x="7416" y="6051"/>
                    <a:pt x="6312" y="8040"/>
                    <a:pt x="5939" y="15566"/>
                  </a:cubicBezTo>
                  <a:cubicBezTo>
                    <a:pt x="5580" y="22927"/>
                    <a:pt x="1658" y="29403"/>
                    <a:pt x="1575" y="32303"/>
                  </a:cubicBezTo>
                  <a:cubicBezTo>
                    <a:pt x="1478" y="35839"/>
                    <a:pt x="1" y="43959"/>
                    <a:pt x="4945" y="44691"/>
                  </a:cubicBezTo>
                  <a:cubicBezTo>
                    <a:pt x="6146" y="44865"/>
                    <a:pt x="7189" y="44945"/>
                    <a:pt x="8098" y="44945"/>
                  </a:cubicBezTo>
                  <a:cubicBezTo>
                    <a:pt x="12454" y="44945"/>
                    <a:pt x="13717" y="43111"/>
                    <a:pt x="14459" y="41031"/>
                  </a:cubicBezTo>
                  <a:cubicBezTo>
                    <a:pt x="16572" y="35093"/>
                    <a:pt x="16296" y="28257"/>
                    <a:pt x="16848" y="22029"/>
                  </a:cubicBezTo>
                  <a:cubicBezTo>
                    <a:pt x="17111" y="19074"/>
                    <a:pt x="17097" y="16160"/>
                    <a:pt x="17235" y="13205"/>
                  </a:cubicBezTo>
                  <a:cubicBezTo>
                    <a:pt x="17428" y="9380"/>
                    <a:pt x="18768" y="3676"/>
                    <a:pt x="20163" y="86"/>
                  </a:cubicBezTo>
                  <a:cubicBezTo>
                    <a:pt x="19418" y="31"/>
                    <a:pt x="18706" y="0"/>
                    <a:pt x="18026"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456;p32">
              <a:extLst>
                <a:ext uri="{FF2B5EF4-FFF2-40B4-BE49-F238E27FC236}">
                  <a16:creationId xmlns:a16="http://schemas.microsoft.com/office/drawing/2014/main" id="{22A57736-4967-FE1A-85C2-006D2EDD65CB}"/>
                </a:ext>
              </a:extLst>
            </p:cNvPr>
            <p:cNvSpPr/>
            <p:nvPr/>
          </p:nvSpPr>
          <p:spPr>
            <a:xfrm>
              <a:off x="6886856" y="1789496"/>
              <a:ext cx="241882" cy="1051540"/>
            </a:xfrm>
            <a:custGeom>
              <a:avLst/>
              <a:gdLst/>
              <a:ahLst/>
              <a:cxnLst/>
              <a:rect l="l" t="t" r="r" b="b"/>
              <a:pathLst>
                <a:path w="10192" h="44308" extrusionOk="0">
                  <a:moveTo>
                    <a:pt x="550" y="1"/>
                  </a:moveTo>
                  <a:cubicBezTo>
                    <a:pt x="365" y="1"/>
                    <a:pt x="181" y="12"/>
                    <a:pt x="0" y="34"/>
                  </a:cubicBezTo>
                  <a:cubicBezTo>
                    <a:pt x="0" y="34"/>
                    <a:pt x="3770" y="1567"/>
                    <a:pt x="4143" y="12518"/>
                  </a:cubicBezTo>
                  <a:cubicBezTo>
                    <a:pt x="4516" y="23483"/>
                    <a:pt x="6380" y="41670"/>
                    <a:pt x="7319" y="42720"/>
                  </a:cubicBezTo>
                  <a:cubicBezTo>
                    <a:pt x="8245" y="43769"/>
                    <a:pt x="9653" y="44308"/>
                    <a:pt x="9653" y="44308"/>
                  </a:cubicBezTo>
                  <a:cubicBezTo>
                    <a:pt x="9653" y="44308"/>
                    <a:pt x="10192" y="37527"/>
                    <a:pt x="9778" y="30609"/>
                  </a:cubicBezTo>
                  <a:cubicBezTo>
                    <a:pt x="9349" y="23690"/>
                    <a:pt x="9253" y="22157"/>
                    <a:pt x="8783" y="16592"/>
                  </a:cubicBezTo>
                  <a:cubicBezTo>
                    <a:pt x="8507" y="13181"/>
                    <a:pt x="7099" y="3901"/>
                    <a:pt x="7099" y="3901"/>
                  </a:cubicBezTo>
                  <a:cubicBezTo>
                    <a:pt x="5538" y="1714"/>
                    <a:pt x="2877" y="1"/>
                    <a:pt x="550"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457;p32">
              <a:extLst>
                <a:ext uri="{FF2B5EF4-FFF2-40B4-BE49-F238E27FC236}">
                  <a16:creationId xmlns:a16="http://schemas.microsoft.com/office/drawing/2014/main" id="{2E71450A-D0F4-AA23-A569-23AE93C9AE77}"/>
                </a:ext>
              </a:extLst>
            </p:cNvPr>
            <p:cNvSpPr/>
            <p:nvPr/>
          </p:nvSpPr>
          <p:spPr>
            <a:xfrm>
              <a:off x="6878976" y="1690650"/>
              <a:ext cx="14121" cy="5648"/>
            </a:xfrm>
            <a:custGeom>
              <a:avLst/>
              <a:gdLst/>
              <a:ahLst/>
              <a:cxnLst/>
              <a:rect l="l" t="t" r="r" b="b"/>
              <a:pathLst>
                <a:path w="595" h="238" extrusionOk="0">
                  <a:moveTo>
                    <a:pt x="305" y="1"/>
                  </a:moveTo>
                  <a:cubicBezTo>
                    <a:pt x="70" y="1"/>
                    <a:pt x="1" y="222"/>
                    <a:pt x="42" y="236"/>
                  </a:cubicBezTo>
                  <a:cubicBezTo>
                    <a:pt x="93" y="236"/>
                    <a:pt x="168" y="165"/>
                    <a:pt x="277" y="165"/>
                  </a:cubicBezTo>
                  <a:cubicBezTo>
                    <a:pt x="286" y="165"/>
                    <a:pt x="295" y="166"/>
                    <a:pt x="305" y="167"/>
                  </a:cubicBezTo>
                  <a:cubicBezTo>
                    <a:pt x="407" y="167"/>
                    <a:pt x="497" y="237"/>
                    <a:pt x="543" y="237"/>
                  </a:cubicBezTo>
                  <a:cubicBezTo>
                    <a:pt x="547" y="237"/>
                    <a:pt x="550" y="237"/>
                    <a:pt x="553" y="236"/>
                  </a:cubicBezTo>
                  <a:cubicBezTo>
                    <a:pt x="595" y="208"/>
                    <a:pt x="526" y="1"/>
                    <a:pt x="305"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458;p32">
              <a:extLst>
                <a:ext uri="{FF2B5EF4-FFF2-40B4-BE49-F238E27FC236}">
                  <a16:creationId xmlns:a16="http://schemas.microsoft.com/office/drawing/2014/main" id="{E156E369-AB93-27FC-2198-A43308934D48}"/>
                </a:ext>
              </a:extLst>
            </p:cNvPr>
            <p:cNvSpPr/>
            <p:nvPr/>
          </p:nvSpPr>
          <p:spPr>
            <a:xfrm>
              <a:off x="6857688" y="1690650"/>
              <a:ext cx="14121" cy="5648"/>
            </a:xfrm>
            <a:custGeom>
              <a:avLst/>
              <a:gdLst/>
              <a:ahLst/>
              <a:cxnLst/>
              <a:rect l="l" t="t" r="r" b="b"/>
              <a:pathLst>
                <a:path w="595" h="238" extrusionOk="0">
                  <a:moveTo>
                    <a:pt x="304" y="1"/>
                  </a:moveTo>
                  <a:cubicBezTo>
                    <a:pt x="69" y="1"/>
                    <a:pt x="0" y="222"/>
                    <a:pt x="42" y="236"/>
                  </a:cubicBezTo>
                  <a:cubicBezTo>
                    <a:pt x="93" y="236"/>
                    <a:pt x="167" y="165"/>
                    <a:pt x="276" y="165"/>
                  </a:cubicBezTo>
                  <a:cubicBezTo>
                    <a:pt x="285" y="165"/>
                    <a:pt x="295" y="166"/>
                    <a:pt x="304" y="167"/>
                  </a:cubicBezTo>
                  <a:cubicBezTo>
                    <a:pt x="406" y="167"/>
                    <a:pt x="496" y="237"/>
                    <a:pt x="542" y="237"/>
                  </a:cubicBezTo>
                  <a:cubicBezTo>
                    <a:pt x="546" y="237"/>
                    <a:pt x="549" y="237"/>
                    <a:pt x="553" y="236"/>
                  </a:cubicBezTo>
                  <a:cubicBezTo>
                    <a:pt x="594" y="208"/>
                    <a:pt x="525" y="1"/>
                    <a:pt x="304"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459;p32">
              <a:extLst>
                <a:ext uri="{FF2B5EF4-FFF2-40B4-BE49-F238E27FC236}">
                  <a16:creationId xmlns:a16="http://schemas.microsoft.com/office/drawing/2014/main" id="{C244A41C-4909-BDBA-16AF-3B5F52CC1AB0}"/>
                </a:ext>
              </a:extLst>
            </p:cNvPr>
            <p:cNvSpPr/>
            <p:nvPr/>
          </p:nvSpPr>
          <p:spPr>
            <a:xfrm>
              <a:off x="7969793" y="1686521"/>
              <a:ext cx="31730" cy="13005"/>
            </a:xfrm>
            <a:custGeom>
              <a:avLst/>
              <a:gdLst/>
              <a:ahLst/>
              <a:cxnLst/>
              <a:rect l="l" t="t" r="r" b="b"/>
              <a:pathLst>
                <a:path w="1337" h="548" extrusionOk="0">
                  <a:moveTo>
                    <a:pt x="649" y="0"/>
                  </a:moveTo>
                  <a:cubicBezTo>
                    <a:pt x="395" y="0"/>
                    <a:pt x="162" y="147"/>
                    <a:pt x="162" y="147"/>
                  </a:cubicBezTo>
                  <a:cubicBezTo>
                    <a:pt x="1" y="371"/>
                    <a:pt x="186" y="382"/>
                    <a:pt x="225" y="382"/>
                  </a:cubicBezTo>
                  <a:cubicBezTo>
                    <a:pt x="229" y="382"/>
                    <a:pt x="231" y="382"/>
                    <a:pt x="231" y="382"/>
                  </a:cubicBezTo>
                  <a:cubicBezTo>
                    <a:pt x="270" y="340"/>
                    <a:pt x="330" y="323"/>
                    <a:pt x="399" y="323"/>
                  </a:cubicBezTo>
                  <a:cubicBezTo>
                    <a:pt x="649" y="323"/>
                    <a:pt x="1030" y="537"/>
                    <a:pt x="1074" y="548"/>
                  </a:cubicBezTo>
                  <a:cubicBezTo>
                    <a:pt x="1129" y="548"/>
                    <a:pt x="1336" y="479"/>
                    <a:pt x="1018" y="147"/>
                  </a:cubicBezTo>
                  <a:cubicBezTo>
                    <a:pt x="908" y="37"/>
                    <a:pt x="776" y="0"/>
                    <a:pt x="649"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460;p32">
              <a:extLst>
                <a:ext uri="{FF2B5EF4-FFF2-40B4-BE49-F238E27FC236}">
                  <a16:creationId xmlns:a16="http://schemas.microsoft.com/office/drawing/2014/main" id="{641B5A8E-B583-ABFF-B905-E08E5828B6AA}"/>
                </a:ext>
              </a:extLst>
            </p:cNvPr>
            <p:cNvSpPr/>
            <p:nvPr/>
          </p:nvSpPr>
          <p:spPr>
            <a:xfrm>
              <a:off x="7936924" y="1686521"/>
              <a:ext cx="31707" cy="13005"/>
            </a:xfrm>
            <a:custGeom>
              <a:avLst/>
              <a:gdLst/>
              <a:ahLst/>
              <a:cxnLst/>
              <a:rect l="l" t="t" r="r" b="b"/>
              <a:pathLst>
                <a:path w="1336" h="548" extrusionOk="0">
                  <a:moveTo>
                    <a:pt x="692" y="0"/>
                  </a:moveTo>
                  <a:cubicBezTo>
                    <a:pt x="567" y="0"/>
                    <a:pt x="438" y="37"/>
                    <a:pt x="332" y="147"/>
                  </a:cubicBezTo>
                  <a:cubicBezTo>
                    <a:pt x="1" y="479"/>
                    <a:pt x="222" y="548"/>
                    <a:pt x="277" y="548"/>
                  </a:cubicBezTo>
                  <a:cubicBezTo>
                    <a:pt x="320" y="537"/>
                    <a:pt x="701" y="323"/>
                    <a:pt x="951" y="323"/>
                  </a:cubicBezTo>
                  <a:cubicBezTo>
                    <a:pt x="1021" y="323"/>
                    <a:pt x="1080" y="340"/>
                    <a:pt x="1119" y="382"/>
                  </a:cubicBezTo>
                  <a:cubicBezTo>
                    <a:pt x="1119" y="382"/>
                    <a:pt x="1121" y="382"/>
                    <a:pt x="1126" y="382"/>
                  </a:cubicBezTo>
                  <a:cubicBezTo>
                    <a:pt x="1162" y="382"/>
                    <a:pt x="1336" y="371"/>
                    <a:pt x="1174" y="147"/>
                  </a:cubicBezTo>
                  <a:cubicBezTo>
                    <a:pt x="1174" y="147"/>
                    <a:pt x="941" y="0"/>
                    <a:pt x="692"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461;p32">
              <a:extLst>
                <a:ext uri="{FF2B5EF4-FFF2-40B4-BE49-F238E27FC236}">
                  <a16:creationId xmlns:a16="http://schemas.microsoft.com/office/drawing/2014/main" id="{30882095-4106-C16A-CC56-739898521112}"/>
                </a:ext>
              </a:extLst>
            </p:cNvPr>
            <p:cNvSpPr/>
            <p:nvPr/>
          </p:nvSpPr>
          <p:spPr>
            <a:xfrm>
              <a:off x="7952326" y="1701140"/>
              <a:ext cx="14121" cy="5411"/>
            </a:xfrm>
            <a:custGeom>
              <a:avLst/>
              <a:gdLst/>
              <a:ahLst/>
              <a:cxnLst/>
              <a:rect l="l" t="t" r="r" b="b"/>
              <a:pathLst>
                <a:path w="595" h="228" extrusionOk="0">
                  <a:moveTo>
                    <a:pt x="291" y="1"/>
                  </a:moveTo>
                  <a:cubicBezTo>
                    <a:pt x="70" y="15"/>
                    <a:pt x="1" y="208"/>
                    <a:pt x="42" y="222"/>
                  </a:cubicBezTo>
                  <a:cubicBezTo>
                    <a:pt x="48" y="226"/>
                    <a:pt x="55" y="227"/>
                    <a:pt x="63" y="227"/>
                  </a:cubicBezTo>
                  <a:cubicBezTo>
                    <a:pt x="111" y="227"/>
                    <a:pt x="196" y="167"/>
                    <a:pt x="291" y="167"/>
                  </a:cubicBezTo>
                  <a:cubicBezTo>
                    <a:pt x="391" y="167"/>
                    <a:pt x="480" y="224"/>
                    <a:pt x="527" y="224"/>
                  </a:cubicBezTo>
                  <a:cubicBezTo>
                    <a:pt x="531" y="224"/>
                    <a:pt x="535" y="223"/>
                    <a:pt x="539" y="222"/>
                  </a:cubicBezTo>
                  <a:cubicBezTo>
                    <a:pt x="594" y="222"/>
                    <a:pt x="512" y="1"/>
                    <a:pt x="291"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462;p32">
              <a:extLst>
                <a:ext uri="{FF2B5EF4-FFF2-40B4-BE49-F238E27FC236}">
                  <a16:creationId xmlns:a16="http://schemas.microsoft.com/office/drawing/2014/main" id="{1AA8E10C-60F2-19E0-8372-7B2DEA77CCB9}"/>
                </a:ext>
              </a:extLst>
            </p:cNvPr>
            <p:cNvSpPr/>
            <p:nvPr/>
          </p:nvSpPr>
          <p:spPr>
            <a:xfrm>
              <a:off x="7973306" y="1701140"/>
              <a:ext cx="13789" cy="5411"/>
            </a:xfrm>
            <a:custGeom>
              <a:avLst/>
              <a:gdLst/>
              <a:ahLst/>
              <a:cxnLst/>
              <a:rect l="l" t="t" r="r" b="b"/>
              <a:pathLst>
                <a:path w="581" h="228" extrusionOk="0">
                  <a:moveTo>
                    <a:pt x="290" y="1"/>
                  </a:moveTo>
                  <a:cubicBezTo>
                    <a:pt x="56" y="15"/>
                    <a:pt x="0" y="208"/>
                    <a:pt x="28" y="222"/>
                  </a:cubicBezTo>
                  <a:cubicBezTo>
                    <a:pt x="34" y="226"/>
                    <a:pt x="41" y="227"/>
                    <a:pt x="49" y="227"/>
                  </a:cubicBezTo>
                  <a:cubicBezTo>
                    <a:pt x="98" y="227"/>
                    <a:pt x="184" y="167"/>
                    <a:pt x="290" y="167"/>
                  </a:cubicBezTo>
                  <a:cubicBezTo>
                    <a:pt x="391" y="167"/>
                    <a:pt x="468" y="224"/>
                    <a:pt x="523" y="224"/>
                  </a:cubicBezTo>
                  <a:cubicBezTo>
                    <a:pt x="529" y="224"/>
                    <a:pt x="534" y="223"/>
                    <a:pt x="539" y="222"/>
                  </a:cubicBezTo>
                  <a:cubicBezTo>
                    <a:pt x="580" y="222"/>
                    <a:pt x="511" y="1"/>
                    <a:pt x="290"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463;p32">
              <a:extLst>
                <a:ext uri="{FF2B5EF4-FFF2-40B4-BE49-F238E27FC236}">
                  <a16:creationId xmlns:a16="http://schemas.microsoft.com/office/drawing/2014/main" id="{78088709-3D81-CED7-6CA4-5B6C8C06DAF8}"/>
                </a:ext>
              </a:extLst>
            </p:cNvPr>
            <p:cNvSpPr/>
            <p:nvPr/>
          </p:nvSpPr>
          <p:spPr>
            <a:xfrm>
              <a:off x="6662014" y="1763082"/>
              <a:ext cx="125877" cy="27245"/>
            </a:xfrm>
            <a:custGeom>
              <a:avLst/>
              <a:gdLst/>
              <a:ahLst/>
              <a:cxnLst/>
              <a:rect l="l" t="t" r="r" b="b"/>
              <a:pathLst>
                <a:path w="5304" h="1148" extrusionOk="0">
                  <a:moveTo>
                    <a:pt x="1734" y="1"/>
                  </a:moveTo>
                  <a:cubicBezTo>
                    <a:pt x="1142" y="1"/>
                    <a:pt x="592" y="284"/>
                    <a:pt x="249" y="774"/>
                  </a:cubicBezTo>
                  <a:lnTo>
                    <a:pt x="1" y="1147"/>
                  </a:lnTo>
                  <a:lnTo>
                    <a:pt x="5304" y="457"/>
                  </a:lnTo>
                  <a:lnTo>
                    <a:pt x="1962" y="15"/>
                  </a:lnTo>
                  <a:cubicBezTo>
                    <a:pt x="1885" y="5"/>
                    <a:pt x="1809" y="1"/>
                    <a:pt x="173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464;p32">
              <a:extLst>
                <a:ext uri="{FF2B5EF4-FFF2-40B4-BE49-F238E27FC236}">
                  <a16:creationId xmlns:a16="http://schemas.microsoft.com/office/drawing/2014/main" id="{6603A493-E17A-076A-51F5-715E77E3278C}"/>
                </a:ext>
              </a:extLst>
            </p:cNvPr>
            <p:cNvSpPr/>
            <p:nvPr/>
          </p:nvSpPr>
          <p:spPr>
            <a:xfrm>
              <a:off x="6646612" y="1770392"/>
              <a:ext cx="105230" cy="82209"/>
            </a:xfrm>
            <a:custGeom>
              <a:avLst/>
              <a:gdLst/>
              <a:ahLst/>
              <a:cxnLst/>
              <a:rect l="l" t="t" r="r" b="b"/>
              <a:pathLst>
                <a:path w="4434" h="3464" extrusionOk="0">
                  <a:moveTo>
                    <a:pt x="2809" y="1"/>
                  </a:moveTo>
                  <a:cubicBezTo>
                    <a:pt x="1874" y="1"/>
                    <a:pt x="987" y="435"/>
                    <a:pt x="415" y="1184"/>
                  </a:cubicBezTo>
                  <a:cubicBezTo>
                    <a:pt x="167" y="1530"/>
                    <a:pt x="1" y="1902"/>
                    <a:pt x="42" y="2234"/>
                  </a:cubicBezTo>
                  <a:cubicBezTo>
                    <a:pt x="42" y="2234"/>
                    <a:pt x="959" y="3463"/>
                    <a:pt x="2001" y="3463"/>
                  </a:cubicBezTo>
                  <a:cubicBezTo>
                    <a:pt x="2138" y="3463"/>
                    <a:pt x="2278" y="3442"/>
                    <a:pt x="2418" y="3394"/>
                  </a:cubicBezTo>
                  <a:cubicBezTo>
                    <a:pt x="3619" y="2966"/>
                    <a:pt x="4434" y="107"/>
                    <a:pt x="4434" y="107"/>
                  </a:cubicBezTo>
                  <a:lnTo>
                    <a:pt x="3053" y="11"/>
                  </a:lnTo>
                  <a:cubicBezTo>
                    <a:pt x="2971" y="4"/>
                    <a:pt x="2890" y="1"/>
                    <a:pt x="280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465;p32">
              <a:extLst>
                <a:ext uri="{FF2B5EF4-FFF2-40B4-BE49-F238E27FC236}">
                  <a16:creationId xmlns:a16="http://schemas.microsoft.com/office/drawing/2014/main" id="{1B0B7DB4-F01B-FF29-90A6-98F4AB2A3184}"/>
                </a:ext>
              </a:extLst>
            </p:cNvPr>
            <p:cNvSpPr/>
            <p:nvPr/>
          </p:nvSpPr>
          <p:spPr>
            <a:xfrm>
              <a:off x="8378965" y="4093518"/>
              <a:ext cx="158937" cy="75730"/>
            </a:xfrm>
            <a:custGeom>
              <a:avLst/>
              <a:gdLst/>
              <a:ahLst/>
              <a:cxnLst/>
              <a:rect l="l" t="t" r="r" b="b"/>
              <a:pathLst>
                <a:path w="6697" h="3191" extrusionOk="0">
                  <a:moveTo>
                    <a:pt x="2641" y="1"/>
                  </a:moveTo>
                  <a:cubicBezTo>
                    <a:pt x="2232" y="1"/>
                    <a:pt x="1364" y="40"/>
                    <a:pt x="971" y="350"/>
                  </a:cubicBezTo>
                  <a:cubicBezTo>
                    <a:pt x="432" y="779"/>
                    <a:pt x="128" y="1579"/>
                    <a:pt x="59" y="2215"/>
                  </a:cubicBezTo>
                  <a:cubicBezTo>
                    <a:pt x="0" y="2755"/>
                    <a:pt x="62" y="3166"/>
                    <a:pt x="3584" y="3166"/>
                  </a:cubicBezTo>
                  <a:cubicBezTo>
                    <a:pt x="4202" y="3166"/>
                    <a:pt x="4927" y="3153"/>
                    <a:pt x="5776" y="3126"/>
                  </a:cubicBezTo>
                  <a:cubicBezTo>
                    <a:pt x="5776" y="3126"/>
                    <a:pt x="5908" y="3191"/>
                    <a:pt x="6071" y="3191"/>
                  </a:cubicBezTo>
                  <a:cubicBezTo>
                    <a:pt x="6341" y="3191"/>
                    <a:pt x="6696" y="3014"/>
                    <a:pt x="6688" y="2077"/>
                  </a:cubicBezTo>
                  <a:cubicBezTo>
                    <a:pt x="6674" y="1345"/>
                    <a:pt x="6011" y="5"/>
                    <a:pt x="6011" y="5"/>
                  </a:cubicBezTo>
                  <a:lnTo>
                    <a:pt x="2862" y="5"/>
                  </a:lnTo>
                  <a:cubicBezTo>
                    <a:pt x="2862" y="5"/>
                    <a:pt x="2777" y="1"/>
                    <a:pt x="2641"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466;p32">
              <a:extLst>
                <a:ext uri="{FF2B5EF4-FFF2-40B4-BE49-F238E27FC236}">
                  <a16:creationId xmlns:a16="http://schemas.microsoft.com/office/drawing/2014/main" id="{1C4CCD30-86AA-FBDA-2350-8F494C409218}"/>
                </a:ext>
              </a:extLst>
            </p:cNvPr>
            <p:cNvSpPr/>
            <p:nvPr/>
          </p:nvSpPr>
          <p:spPr>
            <a:xfrm>
              <a:off x="6442678" y="4080513"/>
              <a:ext cx="158937" cy="75635"/>
            </a:xfrm>
            <a:custGeom>
              <a:avLst/>
              <a:gdLst/>
              <a:ahLst/>
              <a:cxnLst/>
              <a:rect l="l" t="t" r="r" b="b"/>
              <a:pathLst>
                <a:path w="6697" h="3187" extrusionOk="0">
                  <a:moveTo>
                    <a:pt x="6025" y="1"/>
                  </a:moveTo>
                  <a:lnTo>
                    <a:pt x="2877" y="15"/>
                  </a:lnTo>
                  <a:cubicBezTo>
                    <a:pt x="2877" y="15"/>
                    <a:pt x="2791" y="10"/>
                    <a:pt x="2655" y="10"/>
                  </a:cubicBezTo>
                  <a:cubicBezTo>
                    <a:pt x="2245" y="10"/>
                    <a:pt x="1375" y="49"/>
                    <a:pt x="971" y="360"/>
                  </a:cubicBezTo>
                  <a:cubicBezTo>
                    <a:pt x="446" y="774"/>
                    <a:pt x="128" y="1589"/>
                    <a:pt x="59" y="2210"/>
                  </a:cubicBezTo>
                  <a:cubicBezTo>
                    <a:pt x="1" y="2751"/>
                    <a:pt x="72" y="3161"/>
                    <a:pt x="3589" y="3161"/>
                  </a:cubicBezTo>
                  <a:cubicBezTo>
                    <a:pt x="4206" y="3161"/>
                    <a:pt x="4929" y="3149"/>
                    <a:pt x="5777" y="3122"/>
                  </a:cubicBezTo>
                  <a:cubicBezTo>
                    <a:pt x="5777" y="3122"/>
                    <a:pt x="5908" y="3187"/>
                    <a:pt x="6071" y="3187"/>
                  </a:cubicBezTo>
                  <a:cubicBezTo>
                    <a:pt x="6341" y="3187"/>
                    <a:pt x="6697" y="3010"/>
                    <a:pt x="6688" y="2072"/>
                  </a:cubicBezTo>
                  <a:cubicBezTo>
                    <a:pt x="6674" y="1354"/>
                    <a:pt x="6025" y="1"/>
                    <a:pt x="6025"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467;p32">
              <a:extLst>
                <a:ext uri="{FF2B5EF4-FFF2-40B4-BE49-F238E27FC236}">
                  <a16:creationId xmlns:a16="http://schemas.microsoft.com/office/drawing/2014/main" id="{26C8CCF9-F1AE-D7E7-11A0-2BFA1B04ECB4}"/>
                </a:ext>
              </a:extLst>
            </p:cNvPr>
            <p:cNvSpPr/>
            <p:nvPr/>
          </p:nvSpPr>
          <p:spPr>
            <a:xfrm>
              <a:off x="8345289" y="4043158"/>
              <a:ext cx="176665" cy="59023"/>
            </a:xfrm>
            <a:custGeom>
              <a:avLst/>
              <a:gdLst/>
              <a:ahLst/>
              <a:cxnLst/>
              <a:rect l="l" t="t" r="r" b="b"/>
              <a:pathLst>
                <a:path w="7444" h="2487" extrusionOk="0">
                  <a:moveTo>
                    <a:pt x="7361" y="0"/>
                  </a:moveTo>
                  <a:lnTo>
                    <a:pt x="0" y="290"/>
                  </a:lnTo>
                  <a:lnTo>
                    <a:pt x="2390" y="2486"/>
                  </a:lnTo>
                  <a:lnTo>
                    <a:pt x="7444" y="2127"/>
                  </a:lnTo>
                  <a:lnTo>
                    <a:pt x="7361" y="0"/>
                  </a:ln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468;p32">
              <a:extLst>
                <a:ext uri="{FF2B5EF4-FFF2-40B4-BE49-F238E27FC236}">
                  <a16:creationId xmlns:a16="http://schemas.microsoft.com/office/drawing/2014/main" id="{D84D048C-A93D-FF99-23B0-134FABFB8A34}"/>
                </a:ext>
              </a:extLst>
            </p:cNvPr>
            <p:cNvSpPr/>
            <p:nvPr/>
          </p:nvSpPr>
          <p:spPr>
            <a:xfrm>
              <a:off x="6491923" y="2226839"/>
              <a:ext cx="336290" cy="299291"/>
            </a:xfrm>
            <a:custGeom>
              <a:avLst/>
              <a:gdLst/>
              <a:ahLst/>
              <a:cxnLst/>
              <a:rect l="l" t="t" r="r" b="b"/>
              <a:pathLst>
                <a:path w="14170" h="12611" extrusionOk="0">
                  <a:moveTo>
                    <a:pt x="3467" y="1"/>
                  </a:moveTo>
                  <a:lnTo>
                    <a:pt x="1" y="8148"/>
                  </a:lnTo>
                  <a:cubicBezTo>
                    <a:pt x="1" y="8148"/>
                    <a:pt x="3706" y="12610"/>
                    <a:pt x="8118" y="12610"/>
                  </a:cubicBezTo>
                  <a:cubicBezTo>
                    <a:pt x="8165" y="12610"/>
                    <a:pt x="8212" y="12610"/>
                    <a:pt x="8259" y="12609"/>
                  </a:cubicBezTo>
                  <a:cubicBezTo>
                    <a:pt x="12733" y="12526"/>
                    <a:pt x="14169" y="9460"/>
                    <a:pt x="14169" y="9460"/>
                  </a:cubicBezTo>
                  <a:lnTo>
                    <a:pt x="13189" y="3039"/>
                  </a:lnTo>
                  <a:cubicBezTo>
                    <a:pt x="12978" y="3103"/>
                    <a:pt x="12727" y="3133"/>
                    <a:pt x="12447" y="3133"/>
                  </a:cubicBezTo>
                  <a:cubicBezTo>
                    <a:pt x="9560" y="3133"/>
                    <a:pt x="3467" y="1"/>
                    <a:pt x="346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469;p32">
              <a:extLst>
                <a:ext uri="{FF2B5EF4-FFF2-40B4-BE49-F238E27FC236}">
                  <a16:creationId xmlns:a16="http://schemas.microsoft.com/office/drawing/2014/main" id="{A53EB704-B53C-7609-7564-63D3A38E593F}"/>
                </a:ext>
              </a:extLst>
            </p:cNvPr>
            <p:cNvSpPr/>
            <p:nvPr/>
          </p:nvSpPr>
          <p:spPr>
            <a:xfrm>
              <a:off x="6587945" y="1880819"/>
              <a:ext cx="146216" cy="404046"/>
            </a:xfrm>
            <a:custGeom>
              <a:avLst/>
              <a:gdLst/>
              <a:ahLst/>
              <a:cxnLst/>
              <a:rect l="l" t="t" r="r" b="b"/>
              <a:pathLst>
                <a:path w="6161" h="17025" extrusionOk="0">
                  <a:moveTo>
                    <a:pt x="4927" y="1"/>
                  </a:moveTo>
                  <a:cubicBezTo>
                    <a:pt x="4914" y="1"/>
                    <a:pt x="4901" y="4"/>
                    <a:pt x="4890" y="11"/>
                  </a:cubicBezTo>
                  <a:cubicBezTo>
                    <a:pt x="4834" y="39"/>
                    <a:pt x="4807" y="94"/>
                    <a:pt x="4834" y="149"/>
                  </a:cubicBezTo>
                  <a:cubicBezTo>
                    <a:pt x="4834" y="177"/>
                    <a:pt x="5911" y="2801"/>
                    <a:pt x="3025" y="7703"/>
                  </a:cubicBezTo>
                  <a:cubicBezTo>
                    <a:pt x="1989" y="9457"/>
                    <a:pt x="1" y="13807"/>
                    <a:pt x="3660" y="16390"/>
                  </a:cubicBezTo>
                  <a:cubicBezTo>
                    <a:pt x="4144" y="16735"/>
                    <a:pt x="4751" y="17025"/>
                    <a:pt x="5055" y="17025"/>
                  </a:cubicBezTo>
                  <a:cubicBezTo>
                    <a:pt x="5130" y="17025"/>
                    <a:pt x="5137" y="16810"/>
                    <a:pt x="5107" y="16810"/>
                  </a:cubicBezTo>
                  <a:cubicBezTo>
                    <a:pt x="5104" y="16810"/>
                    <a:pt x="5101" y="16812"/>
                    <a:pt x="5097" y="16818"/>
                  </a:cubicBezTo>
                  <a:lnTo>
                    <a:pt x="5055" y="16818"/>
                  </a:lnTo>
                  <a:cubicBezTo>
                    <a:pt x="4779" y="16818"/>
                    <a:pt x="3633" y="16334"/>
                    <a:pt x="2777" y="15271"/>
                  </a:cubicBezTo>
                  <a:cubicBezTo>
                    <a:pt x="1741" y="13959"/>
                    <a:pt x="968" y="11611"/>
                    <a:pt x="3205" y="7814"/>
                  </a:cubicBezTo>
                  <a:cubicBezTo>
                    <a:pt x="6160" y="2801"/>
                    <a:pt x="5069" y="177"/>
                    <a:pt x="5028" y="67"/>
                  </a:cubicBezTo>
                  <a:cubicBezTo>
                    <a:pt x="5007" y="26"/>
                    <a:pt x="4965" y="1"/>
                    <a:pt x="4927"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470;p32">
              <a:extLst>
                <a:ext uri="{FF2B5EF4-FFF2-40B4-BE49-F238E27FC236}">
                  <a16:creationId xmlns:a16="http://schemas.microsoft.com/office/drawing/2014/main" id="{4C9C1DFC-F6F0-36DD-21A1-3321DCE58AB3}"/>
                </a:ext>
              </a:extLst>
            </p:cNvPr>
            <p:cNvSpPr/>
            <p:nvPr/>
          </p:nvSpPr>
          <p:spPr>
            <a:xfrm>
              <a:off x="6441136" y="2396668"/>
              <a:ext cx="249429" cy="131715"/>
            </a:xfrm>
            <a:custGeom>
              <a:avLst/>
              <a:gdLst/>
              <a:ahLst/>
              <a:cxnLst/>
              <a:rect l="l" t="t" r="r" b="b"/>
              <a:pathLst>
                <a:path w="10510" h="5550" extrusionOk="0">
                  <a:moveTo>
                    <a:pt x="118" y="1"/>
                  </a:moveTo>
                  <a:cubicBezTo>
                    <a:pt x="95" y="1"/>
                    <a:pt x="73" y="8"/>
                    <a:pt x="55" y="26"/>
                  </a:cubicBezTo>
                  <a:cubicBezTo>
                    <a:pt x="0" y="67"/>
                    <a:pt x="0" y="122"/>
                    <a:pt x="28" y="177"/>
                  </a:cubicBezTo>
                  <a:cubicBezTo>
                    <a:pt x="69" y="219"/>
                    <a:pt x="3812" y="4942"/>
                    <a:pt x="10385" y="5549"/>
                  </a:cubicBezTo>
                  <a:lnTo>
                    <a:pt x="10399" y="5549"/>
                  </a:lnTo>
                  <a:cubicBezTo>
                    <a:pt x="10454" y="5549"/>
                    <a:pt x="10496" y="5508"/>
                    <a:pt x="10496" y="5453"/>
                  </a:cubicBezTo>
                  <a:cubicBezTo>
                    <a:pt x="10509" y="5397"/>
                    <a:pt x="10468" y="5342"/>
                    <a:pt x="10399" y="5342"/>
                  </a:cubicBezTo>
                  <a:cubicBezTo>
                    <a:pt x="3922" y="4735"/>
                    <a:pt x="235" y="95"/>
                    <a:pt x="207" y="39"/>
                  </a:cubicBezTo>
                  <a:cubicBezTo>
                    <a:pt x="183" y="15"/>
                    <a:pt x="150" y="1"/>
                    <a:pt x="11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471;p32">
              <a:extLst>
                <a:ext uri="{FF2B5EF4-FFF2-40B4-BE49-F238E27FC236}">
                  <a16:creationId xmlns:a16="http://schemas.microsoft.com/office/drawing/2014/main" id="{155C649B-77D5-CFF6-6E5C-426564845CEC}"/>
                </a:ext>
              </a:extLst>
            </p:cNvPr>
            <p:cNvSpPr/>
            <p:nvPr/>
          </p:nvSpPr>
          <p:spPr>
            <a:xfrm>
              <a:off x="6845561" y="2301525"/>
              <a:ext cx="115720" cy="83681"/>
            </a:xfrm>
            <a:custGeom>
              <a:avLst/>
              <a:gdLst/>
              <a:ahLst/>
              <a:cxnLst/>
              <a:rect l="l" t="t" r="r" b="b"/>
              <a:pathLst>
                <a:path w="4876" h="3526" extrusionOk="0">
                  <a:moveTo>
                    <a:pt x="3181" y="1"/>
                  </a:moveTo>
                  <a:cubicBezTo>
                    <a:pt x="1915" y="1"/>
                    <a:pt x="0" y="1521"/>
                    <a:pt x="0" y="1521"/>
                  </a:cubicBezTo>
                  <a:lnTo>
                    <a:pt x="1064" y="2405"/>
                  </a:lnTo>
                  <a:cubicBezTo>
                    <a:pt x="1701" y="2951"/>
                    <a:pt x="1729" y="3525"/>
                    <a:pt x="2259" y="3525"/>
                  </a:cubicBezTo>
                  <a:cubicBezTo>
                    <a:pt x="2373" y="3525"/>
                    <a:pt x="2509" y="3499"/>
                    <a:pt x="2679" y="3441"/>
                  </a:cubicBezTo>
                  <a:cubicBezTo>
                    <a:pt x="3080" y="3330"/>
                    <a:pt x="4640" y="2695"/>
                    <a:pt x="4792" y="2391"/>
                  </a:cubicBezTo>
                  <a:cubicBezTo>
                    <a:pt x="4792" y="2391"/>
                    <a:pt x="4875" y="499"/>
                    <a:pt x="3563" y="57"/>
                  </a:cubicBezTo>
                  <a:cubicBezTo>
                    <a:pt x="3445" y="19"/>
                    <a:pt x="3317" y="1"/>
                    <a:pt x="318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472;p32">
              <a:extLst>
                <a:ext uri="{FF2B5EF4-FFF2-40B4-BE49-F238E27FC236}">
                  <a16:creationId xmlns:a16="http://schemas.microsoft.com/office/drawing/2014/main" id="{5EFF2BEB-4305-AEDC-9DDA-AAA760AA26B5}"/>
                </a:ext>
              </a:extLst>
            </p:cNvPr>
            <p:cNvSpPr/>
            <p:nvPr/>
          </p:nvSpPr>
          <p:spPr>
            <a:xfrm>
              <a:off x="6810485" y="2329316"/>
              <a:ext cx="111780" cy="88949"/>
            </a:xfrm>
            <a:custGeom>
              <a:avLst/>
              <a:gdLst/>
              <a:ahLst/>
              <a:cxnLst/>
              <a:rect l="l" t="t" r="r" b="b"/>
              <a:pathLst>
                <a:path w="4710" h="3748" extrusionOk="0">
                  <a:moveTo>
                    <a:pt x="1994" y="1"/>
                  </a:moveTo>
                  <a:cubicBezTo>
                    <a:pt x="1982" y="1"/>
                    <a:pt x="1971" y="2"/>
                    <a:pt x="1962" y="5"/>
                  </a:cubicBezTo>
                  <a:cubicBezTo>
                    <a:pt x="1343" y="209"/>
                    <a:pt x="847" y="259"/>
                    <a:pt x="508" y="259"/>
                  </a:cubicBezTo>
                  <a:cubicBezTo>
                    <a:pt x="181" y="259"/>
                    <a:pt x="1" y="212"/>
                    <a:pt x="1" y="212"/>
                  </a:cubicBezTo>
                  <a:lnTo>
                    <a:pt x="1" y="212"/>
                  </a:lnTo>
                  <a:lnTo>
                    <a:pt x="539" y="3747"/>
                  </a:lnTo>
                  <a:cubicBezTo>
                    <a:pt x="2141" y="3526"/>
                    <a:pt x="4710" y="1966"/>
                    <a:pt x="4710" y="1966"/>
                  </a:cubicBezTo>
                  <a:cubicBezTo>
                    <a:pt x="4710" y="1966"/>
                    <a:pt x="2443" y="1"/>
                    <a:pt x="199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473;p32">
              <a:extLst>
                <a:ext uri="{FF2B5EF4-FFF2-40B4-BE49-F238E27FC236}">
                  <a16:creationId xmlns:a16="http://schemas.microsoft.com/office/drawing/2014/main" id="{279787D4-084E-5CAF-E500-F543EF13576B}"/>
                </a:ext>
              </a:extLst>
            </p:cNvPr>
            <p:cNvSpPr/>
            <p:nvPr/>
          </p:nvSpPr>
          <p:spPr>
            <a:xfrm>
              <a:off x="6850236" y="2311540"/>
              <a:ext cx="41223" cy="27411"/>
            </a:xfrm>
            <a:custGeom>
              <a:avLst/>
              <a:gdLst/>
              <a:ahLst/>
              <a:cxnLst/>
              <a:rect l="l" t="t" r="r" b="b"/>
              <a:pathLst>
                <a:path w="1737" h="1155" extrusionOk="0">
                  <a:moveTo>
                    <a:pt x="227" y="0"/>
                  </a:moveTo>
                  <a:cubicBezTo>
                    <a:pt x="88" y="0"/>
                    <a:pt x="1" y="37"/>
                    <a:pt x="10" y="133"/>
                  </a:cubicBezTo>
                  <a:cubicBezTo>
                    <a:pt x="38" y="533"/>
                    <a:pt x="480" y="1154"/>
                    <a:pt x="480" y="1154"/>
                  </a:cubicBezTo>
                  <a:lnTo>
                    <a:pt x="1737" y="409"/>
                  </a:lnTo>
                  <a:cubicBezTo>
                    <a:pt x="1737" y="409"/>
                    <a:pt x="691" y="0"/>
                    <a:pt x="227"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474;p32">
              <a:extLst>
                <a:ext uri="{FF2B5EF4-FFF2-40B4-BE49-F238E27FC236}">
                  <a16:creationId xmlns:a16="http://schemas.microsoft.com/office/drawing/2014/main" id="{69FBEB79-1368-8C86-A334-F86F05104146}"/>
                </a:ext>
              </a:extLst>
            </p:cNvPr>
            <p:cNvSpPr/>
            <p:nvPr/>
          </p:nvSpPr>
          <p:spPr>
            <a:xfrm>
              <a:off x="8549151" y="2051456"/>
              <a:ext cx="115696" cy="83681"/>
            </a:xfrm>
            <a:custGeom>
              <a:avLst/>
              <a:gdLst/>
              <a:ahLst/>
              <a:cxnLst/>
              <a:rect l="l" t="t" r="r" b="b"/>
              <a:pathLst>
                <a:path w="4875" h="3526" extrusionOk="0">
                  <a:moveTo>
                    <a:pt x="3178" y="1"/>
                  </a:moveTo>
                  <a:cubicBezTo>
                    <a:pt x="1912" y="1"/>
                    <a:pt x="0" y="1508"/>
                    <a:pt x="0" y="1508"/>
                  </a:cubicBezTo>
                  <a:lnTo>
                    <a:pt x="1063" y="2405"/>
                  </a:lnTo>
                  <a:cubicBezTo>
                    <a:pt x="1701" y="2951"/>
                    <a:pt x="1728" y="3526"/>
                    <a:pt x="2259" y="3526"/>
                  </a:cubicBezTo>
                  <a:cubicBezTo>
                    <a:pt x="2372" y="3526"/>
                    <a:pt x="2509" y="3499"/>
                    <a:pt x="2679" y="3441"/>
                  </a:cubicBezTo>
                  <a:cubicBezTo>
                    <a:pt x="3080" y="3317"/>
                    <a:pt x="4640" y="2681"/>
                    <a:pt x="4792" y="2391"/>
                  </a:cubicBezTo>
                  <a:cubicBezTo>
                    <a:pt x="4792" y="2391"/>
                    <a:pt x="4875" y="486"/>
                    <a:pt x="3563" y="58"/>
                  </a:cubicBezTo>
                  <a:cubicBezTo>
                    <a:pt x="3444" y="19"/>
                    <a:pt x="3315" y="1"/>
                    <a:pt x="317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475;p32">
              <a:extLst>
                <a:ext uri="{FF2B5EF4-FFF2-40B4-BE49-F238E27FC236}">
                  <a16:creationId xmlns:a16="http://schemas.microsoft.com/office/drawing/2014/main" id="{4FB8A4CA-47B9-2607-A83D-B141BE3723BA}"/>
                </a:ext>
              </a:extLst>
            </p:cNvPr>
            <p:cNvSpPr/>
            <p:nvPr/>
          </p:nvSpPr>
          <p:spPr>
            <a:xfrm>
              <a:off x="8553589" y="2061138"/>
              <a:ext cx="41128" cy="27411"/>
            </a:xfrm>
            <a:custGeom>
              <a:avLst/>
              <a:gdLst/>
              <a:ahLst/>
              <a:cxnLst/>
              <a:rect l="l" t="t" r="r" b="b"/>
              <a:pathLst>
                <a:path w="1733" h="1155" extrusionOk="0">
                  <a:moveTo>
                    <a:pt x="228" y="1"/>
                  </a:moveTo>
                  <a:cubicBezTo>
                    <a:pt x="89" y="1"/>
                    <a:pt x="0" y="37"/>
                    <a:pt x="6" y="133"/>
                  </a:cubicBezTo>
                  <a:cubicBezTo>
                    <a:pt x="48" y="547"/>
                    <a:pt x="490" y="1155"/>
                    <a:pt x="490" y="1155"/>
                  </a:cubicBezTo>
                  <a:lnTo>
                    <a:pt x="1733" y="409"/>
                  </a:lnTo>
                  <a:cubicBezTo>
                    <a:pt x="1733" y="409"/>
                    <a:pt x="695" y="1"/>
                    <a:pt x="22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476;p32">
              <a:extLst>
                <a:ext uri="{FF2B5EF4-FFF2-40B4-BE49-F238E27FC236}">
                  <a16:creationId xmlns:a16="http://schemas.microsoft.com/office/drawing/2014/main" id="{700BEE2D-500D-51A9-993C-3ED791ADFC90}"/>
                </a:ext>
              </a:extLst>
            </p:cNvPr>
            <p:cNvSpPr/>
            <p:nvPr/>
          </p:nvSpPr>
          <p:spPr>
            <a:xfrm>
              <a:off x="6476853" y="4025786"/>
              <a:ext cx="108837" cy="58358"/>
            </a:xfrm>
            <a:custGeom>
              <a:avLst/>
              <a:gdLst/>
              <a:ahLst/>
              <a:cxnLst/>
              <a:rect l="l" t="t" r="r" b="b"/>
              <a:pathLst>
                <a:path w="4586" h="2459" extrusionOk="0">
                  <a:moveTo>
                    <a:pt x="429" y="1"/>
                  </a:moveTo>
                  <a:lnTo>
                    <a:pt x="0" y="2459"/>
                  </a:lnTo>
                  <a:lnTo>
                    <a:pt x="4585" y="2307"/>
                  </a:lnTo>
                  <a:lnTo>
                    <a:pt x="4489" y="125"/>
                  </a:lnTo>
                  <a:lnTo>
                    <a:pt x="42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477;p32">
              <a:extLst>
                <a:ext uri="{FF2B5EF4-FFF2-40B4-BE49-F238E27FC236}">
                  <a16:creationId xmlns:a16="http://schemas.microsoft.com/office/drawing/2014/main" id="{E31B20E1-FB02-5BB4-A678-3D7E10B914D6}"/>
                </a:ext>
              </a:extLst>
            </p:cNvPr>
            <p:cNvSpPr/>
            <p:nvPr/>
          </p:nvSpPr>
          <p:spPr>
            <a:xfrm>
              <a:off x="6849501" y="1787479"/>
              <a:ext cx="56056" cy="89353"/>
            </a:xfrm>
            <a:custGeom>
              <a:avLst/>
              <a:gdLst/>
              <a:ahLst/>
              <a:cxnLst/>
              <a:rect l="l" t="t" r="r" b="b"/>
              <a:pathLst>
                <a:path w="2362" h="3765" extrusionOk="0">
                  <a:moveTo>
                    <a:pt x="1572" y="0"/>
                  </a:moveTo>
                  <a:cubicBezTo>
                    <a:pt x="1511" y="0"/>
                    <a:pt x="1448" y="53"/>
                    <a:pt x="1464" y="133"/>
                  </a:cubicBezTo>
                  <a:cubicBezTo>
                    <a:pt x="1505" y="243"/>
                    <a:pt x="2099" y="2840"/>
                    <a:pt x="124" y="3558"/>
                  </a:cubicBezTo>
                  <a:cubicBezTo>
                    <a:pt x="0" y="3585"/>
                    <a:pt x="28" y="3765"/>
                    <a:pt x="152" y="3765"/>
                  </a:cubicBezTo>
                  <a:cubicBezTo>
                    <a:pt x="166" y="3765"/>
                    <a:pt x="180" y="3751"/>
                    <a:pt x="193" y="3751"/>
                  </a:cubicBezTo>
                  <a:cubicBezTo>
                    <a:pt x="2361" y="2978"/>
                    <a:pt x="1671" y="119"/>
                    <a:pt x="1671" y="91"/>
                  </a:cubicBezTo>
                  <a:cubicBezTo>
                    <a:pt x="1659" y="28"/>
                    <a:pt x="1616" y="0"/>
                    <a:pt x="15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478;p32">
              <a:extLst>
                <a:ext uri="{FF2B5EF4-FFF2-40B4-BE49-F238E27FC236}">
                  <a16:creationId xmlns:a16="http://schemas.microsoft.com/office/drawing/2014/main" id="{36C07935-1404-AA5D-71FA-1FED077F7556}"/>
                </a:ext>
              </a:extLst>
            </p:cNvPr>
            <p:cNvSpPr/>
            <p:nvPr/>
          </p:nvSpPr>
          <p:spPr>
            <a:xfrm>
              <a:off x="6924068" y="1829652"/>
              <a:ext cx="87336" cy="614173"/>
            </a:xfrm>
            <a:custGeom>
              <a:avLst/>
              <a:gdLst/>
              <a:ahLst/>
              <a:cxnLst/>
              <a:rect l="l" t="t" r="r" b="b"/>
              <a:pathLst>
                <a:path w="3680" h="25879" extrusionOk="0">
                  <a:moveTo>
                    <a:pt x="142" y="0"/>
                  </a:moveTo>
                  <a:cubicBezTo>
                    <a:pt x="71" y="0"/>
                    <a:pt x="0" y="79"/>
                    <a:pt x="48" y="165"/>
                  </a:cubicBezTo>
                  <a:cubicBezTo>
                    <a:pt x="62" y="193"/>
                    <a:pt x="1719" y="2885"/>
                    <a:pt x="2106" y="7208"/>
                  </a:cubicBezTo>
                  <a:cubicBezTo>
                    <a:pt x="2492" y="11572"/>
                    <a:pt x="3459" y="25630"/>
                    <a:pt x="3459" y="25782"/>
                  </a:cubicBezTo>
                  <a:cubicBezTo>
                    <a:pt x="3473" y="25837"/>
                    <a:pt x="3514" y="25879"/>
                    <a:pt x="3570" y="25879"/>
                  </a:cubicBezTo>
                  <a:lnTo>
                    <a:pt x="3583" y="25879"/>
                  </a:lnTo>
                  <a:cubicBezTo>
                    <a:pt x="3639" y="25865"/>
                    <a:pt x="3680" y="25823"/>
                    <a:pt x="3680" y="25768"/>
                  </a:cubicBezTo>
                  <a:cubicBezTo>
                    <a:pt x="3666" y="25616"/>
                    <a:pt x="2700" y="11586"/>
                    <a:pt x="2313" y="7194"/>
                  </a:cubicBezTo>
                  <a:cubicBezTo>
                    <a:pt x="1926" y="2816"/>
                    <a:pt x="241" y="82"/>
                    <a:pt x="228" y="55"/>
                  </a:cubicBezTo>
                  <a:cubicBezTo>
                    <a:pt x="206" y="16"/>
                    <a:pt x="174" y="0"/>
                    <a:pt x="142"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479;p32">
              <a:extLst>
                <a:ext uri="{FF2B5EF4-FFF2-40B4-BE49-F238E27FC236}">
                  <a16:creationId xmlns:a16="http://schemas.microsoft.com/office/drawing/2014/main" id="{4ABE6740-840C-08A9-26BD-F1E5B1A0271E}"/>
                </a:ext>
              </a:extLst>
            </p:cNvPr>
            <p:cNvSpPr/>
            <p:nvPr/>
          </p:nvSpPr>
          <p:spPr>
            <a:xfrm>
              <a:off x="8390523" y="2079555"/>
              <a:ext cx="206496" cy="127633"/>
            </a:xfrm>
            <a:custGeom>
              <a:avLst/>
              <a:gdLst/>
              <a:ahLst/>
              <a:cxnLst/>
              <a:rect l="l" t="t" r="r" b="b"/>
              <a:pathLst>
                <a:path w="8701" h="5378" extrusionOk="0">
                  <a:moveTo>
                    <a:pt x="7182" y="0"/>
                  </a:moveTo>
                  <a:cubicBezTo>
                    <a:pt x="7163" y="0"/>
                    <a:pt x="7144" y="2"/>
                    <a:pt x="7126" y="6"/>
                  </a:cubicBezTo>
                  <a:cubicBezTo>
                    <a:pt x="5772" y="298"/>
                    <a:pt x="4366" y="385"/>
                    <a:pt x="3164" y="385"/>
                  </a:cubicBezTo>
                  <a:cubicBezTo>
                    <a:pt x="1349" y="385"/>
                    <a:pt x="0" y="186"/>
                    <a:pt x="0" y="186"/>
                  </a:cubicBezTo>
                  <a:lnTo>
                    <a:pt x="0" y="186"/>
                  </a:lnTo>
                  <a:lnTo>
                    <a:pt x="276" y="5378"/>
                  </a:lnTo>
                  <a:cubicBezTo>
                    <a:pt x="4502" y="4964"/>
                    <a:pt x="8700" y="2271"/>
                    <a:pt x="8700" y="2271"/>
                  </a:cubicBezTo>
                  <a:cubicBezTo>
                    <a:pt x="8700" y="2271"/>
                    <a:pt x="7839" y="0"/>
                    <a:pt x="7182"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480;p32">
              <a:extLst>
                <a:ext uri="{FF2B5EF4-FFF2-40B4-BE49-F238E27FC236}">
                  <a16:creationId xmlns:a16="http://schemas.microsoft.com/office/drawing/2014/main" id="{40D5A023-96F5-1E6E-5E2F-AE1C6DB28A5D}"/>
                </a:ext>
              </a:extLst>
            </p:cNvPr>
            <p:cNvSpPr/>
            <p:nvPr/>
          </p:nvSpPr>
          <p:spPr>
            <a:xfrm>
              <a:off x="8056892" y="1843060"/>
              <a:ext cx="476549" cy="416553"/>
            </a:xfrm>
            <a:custGeom>
              <a:avLst/>
              <a:gdLst/>
              <a:ahLst/>
              <a:cxnLst/>
              <a:rect l="l" t="t" r="r" b="b"/>
              <a:pathLst>
                <a:path w="20080" h="17552" extrusionOk="0">
                  <a:moveTo>
                    <a:pt x="5317" y="0"/>
                  </a:moveTo>
                  <a:cubicBezTo>
                    <a:pt x="5316" y="1"/>
                    <a:pt x="0" y="10220"/>
                    <a:pt x="8769" y="15702"/>
                  </a:cubicBezTo>
                  <a:cubicBezTo>
                    <a:pt x="11071" y="17140"/>
                    <a:pt x="13478" y="17551"/>
                    <a:pt x="15476" y="17551"/>
                  </a:cubicBezTo>
                  <a:cubicBezTo>
                    <a:pt x="18140" y="17551"/>
                    <a:pt x="20079" y="16821"/>
                    <a:pt x="20079" y="16821"/>
                  </a:cubicBezTo>
                  <a:lnTo>
                    <a:pt x="18284" y="10068"/>
                  </a:lnTo>
                  <a:cubicBezTo>
                    <a:pt x="17960" y="10120"/>
                    <a:pt x="17645" y="10146"/>
                    <a:pt x="17337" y="10146"/>
                  </a:cubicBezTo>
                  <a:cubicBezTo>
                    <a:pt x="14397" y="10146"/>
                    <a:pt x="12145" y="7830"/>
                    <a:pt x="10233" y="4530"/>
                  </a:cubicBezTo>
                  <a:cubicBezTo>
                    <a:pt x="8120" y="898"/>
                    <a:pt x="5317" y="1"/>
                    <a:pt x="5317"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481;p32">
              <a:extLst>
                <a:ext uri="{FF2B5EF4-FFF2-40B4-BE49-F238E27FC236}">
                  <a16:creationId xmlns:a16="http://schemas.microsoft.com/office/drawing/2014/main" id="{597D2B04-B8CE-E413-5F50-B7172F629E90}"/>
                </a:ext>
              </a:extLst>
            </p:cNvPr>
            <p:cNvSpPr/>
            <p:nvPr/>
          </p:nvSpPr>
          <p:spPr>
            <a:xfrm>
              <a:off x="6784260" y="1624128"/>
              <a:ext cx="54775" cy="63935"/>
            </a:xfrm>
            <a:custGeom>
              <a:avLst/>
              <a:gdLst/>
              <a:ahLst/>
              <a:cxnLst/>
              <a:rect l="l" t="t" r="r" b="b"/>
              <a:pathLst>
                <a:path w="2308" h="2694" extrusionOk="0">
                  <a:moveTo>
                    <a:pt x="2238" y="1"/>
                  </a:moveTo>
                  <a:cubicBezTo>
                    <a:pt x="2086" y="277"/>
                    <a:pt x="1865" y="498"/>
                    <a:pt x="1575" y="622"/>
                  </a:cubicBezTo>
                  <a:cubicBezTo>
                    <a:pt x="1285" y="760"/>
                    <a:pt x="981" y="843"/>
                    <a:pt x="664" y="884"/>
                  </a:cubicBezTo>
                  <a:lnTo>
                    <a:pt x="622" y="884"/>
                  </a:lnTo>
                  <a:lnTo>
                    <a:pt x="622" y="926"/>
                  </a:lnTo>
                  <a:cubicBezTo>
                    <a:pt x="705" y="1561"/>
                    <a:pt x="470" y="2196"/>
                    <a:pt x="1" y="2638"/>
                  </a:cubicBezTo>
                  <a:lnTo>
                    <a:pt x="56" y="2694"/>
                  </a:lnTo>
                  <a:cubicBezTo>
                    <a:pt x="539" y="2252"/>
                    <a:pt x="788" y="1616"/>
                    <a:pt x="733" y="967"/>
                  </a:cubicBezTo>
                  <a:cubicBezTo>
                    <a:pt x="1037" y="926"/>
                    <a:pt x="1340" y="843"/>
                    <a:pt x="1617" y="705"/>
                  </a:cubicBezTo>
                  <a:cubicBezTo>
                    <a:pt x="1920" y="567"/>
                    <a:pt x="2169" y="332"/>
                    <a:pt x="2307" y="28"/>
                  </a:cubicBezTo>
                  <a:lnTo>
                    <a:pt x="2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482;p32">
              <a:extLst>
                <a:ext uri="{FF2B5EF4-FFF2-40B4-BE49-F238E27FC236}">
                  <a16:creationId xmlns:a16="http://schemas.microsoft.com/office/drawing/2014/main" id="{AB19133F-1FA8-74CF-854B-FE715E4FD9B9}"/>
                </a:ext>
              </a:extLst>
            </p:cNvPr>
            <p:cNvSpPr/>
            <p:nvPr/>
          </p:nvSpPr>
          <p:spPr>
            <a:xfrm>
              <a:off x="7934954" y="1641168"/>
              <a:ext cx="100650" cy="22641"/>
            </a:xfrm>
            <a:custGeom>
              <a:avLst/>
              <a:gdLst/>
              <a:ahLst/>
              <a:cxnLst/>
              <a:rect l="l" t="t" r="r" b="b"/>
              <a:pathLst>
                <a:path w="4241" h="954" extrusionOk="0">
                  <a:moveTo>
                    <a:pt x="3122" y="1"/>
                  </a:moveTo>
                  <a:lnTo>
                    <a:pt x="3080" y="28"/>
                  </a:lnTo>
                  <a:cubicBezTo>
                    <a:pt x="2608" y="355"/>
                    <a:pt x="2052" y="522"/>
                    <a:pt x="1495" y="522"/>
                  </a:cubicBezTo>
                  <a:cubicBezTo>
                    <a:pt x="992" y="522"/>
                    <a:pt x="487" y="386"/>
                    <a:pt x="42" y="111"/>
                  </a:cubicBezTo>
                  <a:lnTo>
                    <a:pt x="1" y="180"/>
                  </a:lnTo>
                  <a:cubicBezTo>
                    <a:pt x="461" y="467"/>
                    <a:pt x="979" y="609"/>
                    <a:pt x="1498" y="609"/>
                  </a:cubicBezTo>
                  <a:cubicBezTo>
                    <a:pt x="2053" y="609"/>
                    <a:pt x="2609" y="446"/>
                    <a:pt x="3094" y="125"/>
                  </a:cubicBezTo>
                  <a:cubicBezTo>
                    <a:pt x="3315" y="567"/>
                    <a:pt x="3743" y="885"/>
                    <a:pt x="4226" y="954"/>
                  </a:cubicBezTo>
                  <a:lnTo>
                    <a:pt x="4240" y="871"/>
                  </a:lnTo>
                  <a:cubicBezTo>
                    <a:pt x="3757" y="802"/>
                    <a:pt x="3343" y="484"/>
                    <a:pt x="3149" y="42"/>
                  </a:cubicBezTo>
                  <a:lnTo>
                    <a:pt x="31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483;p32">
              <a:extLst>
                <a:ext uri="{FF2B5EF4-FFF2-40B4-BE49-F238E27FC236}">
                  <a16:creationId xmlns:a16="http://schemas.microsoft.com/office/drawing/2014/main" id="{4099DEE5-252B-E810-75C2-F3DB8AE86452}"/>
                </a:ext>
              </a:extLst>
            </p:cNvPr>
            <p:cNvSpPr/>
            <p:nvPr/>
          </p:nvSpPr>
          <p:spPr>
            <a:xfrm>
              <a:off x="5684710" y="1236078"/>
              <a:ext cx="3302306" cy="3287497"/>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484;p32">
              <a:extLst>
                <a:ext uri="{FF2B5EF4-FFF2-40B4-BE49-F238E27FC236}">
                  <a16:creationId xmlns:a16="http://schemas.microsoft.com/office/drawing/2014/main" id="{0678BB5B-025B-6AFA-BC98-3C6993C4CEC1}"/>
                </a:ext>
              </a:extLst>
            </p:cNvPr>
            <p:cNvSpPr/>
            <p:nvPr/>
          </p:nvSpPr>
          <p:spPr>
            <a:xfrm>
              <a:off x="5488727" y="20531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485;p32">
              <a:extLst>
                <a:ext uri="{FF2B5EF4-FFF2-40B4-BE49-F238E27FC236}">
                  <a16:creationId xmlns:a16="http://schemas.microsoft.com/office/drawing/2014/main" id="{D8AC42F6-E083-ED3A-8177-75A22C325352}"/>
                </a:ext>
              </a:extLst>
            </p:cNvPr>
            <p:cNvSpPr/>
            <p:nvPr/>
          </p:nvSpPr>
          <p:spPr>
            <a:xfrm>
              <a:off x="5772876" y="21147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486;p32">
              <a:extLst>
                <a:ext uri="{FF2B5EF4-FFF2-40B4-BE49-F238E27FC236}">
                  <a16:creationId xmlns:a16="http://schemas.microsoft.com/office/drawing/2014/main" id="{1E586F35-BA57-D63B-6BBF-E6C6F3074E6A}"/>
                </a:ext>
              </a:extLst>
            </p:cNvPr>
            <p:cNvSpPr/>
            <p:nvPr/>
          </p:nvSpPr>
          <p:spPr>
            <a:xfrm>
              <a:off x="8471142" y="2329387"/>
              <a:ext cx="383802" cy="340561"/>
            </a:xfrm>
            <a:custGeom>
              <a:avLst/>
              <a:gdLst/>
              <a:ahLst/>
              <a:cxnLst/>
              <a:rect l="l" t="t" r="r" b="b"/>
              <a:pathLst>
                <a:path w="16172" h="14350" extrusionOk="0">
                  <a:moveTo>
                    <a:pt x="8081" y="0"/>
                  </a:moveTo>
                  <a:cubicBezTo>
                    <a:pt x="6521" y="0"/>
                    <a:pt x="4950" y="506"/>
                    <a:pt x="3632" y="1549"/>
                  </a:cubicBezTo>
                  <a:cubicBezTo>
                    <a:pt x="525" y="4007"/>
                    <a:pt x="0" y="8522"/>
                    <a:pt x="2458" y="11630"/>
                  </a:cubicBezTo>
                  <a:cubicBezTo>
                    <a:pt x="3872" y="13417"/>
                    <a:pt x="5966" y="14349"/>
                    <a:pt x="8082" y="14349"/>
                  </a:cubicBezTo>
                  <a:cubicBezTo>
                    <a:pt x="9645" y="14349"/>
                    <a:pt x="11219" y="13840"/>
                    <a:pt x="12540" y="12790"/>
                  </a:cubicBezTo>
                  <a:cubicBezTo>
                    <a:pt x="15647" y="10332"/>
                    <a:pt x="16171" y="5830"/>
                    <a:pt x="13713" y="2722"/>
                  </a:cubicBezTo>
                  <a:cubicBezTo>
                    <a:pt x="12298" y="933"/>
                    <a:pt x="10200" y="0"/>
                    <a:pt x="8081" y="0"/>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487;p32">
              <a:extLst>
                <a:ext uri="{FF2B5EF4-FFF2-40B4-BE49-F238E27FC236}">
                  <a16:creationId xmlns:a16="http://schemas.microsoft.com/office/drawing/2014/main" id="{963D541F-9430-8936-E7A4-75A387CA5495}"/>
                </a:ext>
              </a:extLst>
            </p:cNvPr>
            <p:cNvSpPr/>
            <p:nvPr/>
          </p:nvSpPr>
          <p:spPr>
            <a:xfrm>
              <a:off x="8615009" y="2360548"/>
              <a:ext cx="192732" cy="258945"/>
            </a:xfrm>
            <a:custGeom>
              <a:avLst/>
              <a:gdLst/>
              <a:ahLst/>
              <a:cxnLst/>
              <a:rect l="l" t="t" r="r" b="b"/>
              <a:pathLst>
                <a:path w="8121" h="10911" extrusionOk="0">
                  <a:moveTo>
                    <a:pt x="1465" y="1"/>
                  </a:moveTo>
                  <a:cubicBezTo>
                    <a:pt x="1368" y="1"/>
                    <a:pt x="1271" y="15"/>
                    <a:pt x="1188" y="28"/>
                  </a:cubicBezTo>
                  <a:cubicBezTo>
                    <a:pt x="470" y="194"/>
                    <a:pt x="1" y="912"/>
                    <a:pt x="153" y="1630"/>
                  </a:cubicBezTo>
                  <a:cubicBezTo>
                    <a:pt x="288" y="2283"/>
                    <a:pt x="852" y="2727"/>
                    <a:pt x="1492" y="2727"/>
                  </a:cubicBezTo>
                  <a:cubicBezTo>
                    <a:pt x="1570" y="2727"/>
                    <a:pt x="1648" y="2721"/>
                    <a:pt x="1727" y="2708"/>
                  </a:cubicBezTo>
                  <a:lnTo>
                    <a:pt x="1768" y="2708"/>
                  </a:lnTo>
                  <a:cubicBezTo>
                    <a:pt x="2084" y="2642"/>
                    <a:pt x="2438" y="2608"/>
                    <a:pt x="2803" y="2608"/>
                  </a:cubicBezTo>
                  <a:cubicBezTo>
                    <a:pt x="3442" y="2608"/>
                    <a:pt x="4114" y="2714"/>
                    <a:pt x="4668" y="2942"/>
                  </a:cubicBezTo>
                  <a:cubicBezTo>
                    <a:pt x="5594" y="3329"/>
                    <a:pt x="6298" y="4102"/>
                    <a:pt x="6574" y="5069"/>
                  </a:cubicBezTo>
                  <a:cubicBezTo>
                    <a:pt x="6961" y="6119"/>
                    <a:pt x="6961" y="7279"/>
                    <a:pt x="6588" y="8328"/>
                  </a:cubicBezTo>
                  <a:cubicBezTo>
                    <a:pt x="6118" y="9433"/>
                    <a:pt x="5304" y="10344"/>
                    <a:pt x="4254" y="10910"/>
                  </a:cubicBezTo>
                  <a:cubicBezTo>
                    <a:pt x="5469" y="10510"/>
                    <a:pt x="6505" y="9709"/>
                    <a:pt x="7182" y="8632"/>
                  </a:cubicBezTo>
                  <a:cubicBezTo>
                    <a:pt x="7872" y="7458"/>
                    <a:pt x="8121" y="6091"/>
                    <a:pt x="7900" y="4765"/>
                  </a:cubicBezTo>
                  <a:cubicBezTo>
                    <a:pt x="7720" y="3288"/>
                    <a:pt x="6892" y="1962"/>
                    <a:pt x="5649" y="1147"/>
                  </a:cubicBezTo>
                  <a:cubicBezTo>
                    <a:pt x="4365" y="346"/>
                    <a:pt x="3011" y="1"/>
                    <a:pt x="1465"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88;p32">
              <a:extLst>
                <a:ext uri="{FF2B5EF4-FFF2-40B4-BE49-F238E27FC236}">
                  <a16:creationId xmlns:a16="http://schemas.microsoft.com/office/drawing/2014/main" id="{07FD5372-AF9B-3C22-A734-A3529743D448}"/>
                </a:ext>
              </a:extLst>
            </p:cNvPr>
            <p:cNvSpPr/>
            <p:nvPr/>
          </p:nvSpPr>
          <p:spPr>
            <a:xfrm>
              <a:off x="6027193" y="3064810"/>
              <a:ext cx="383802" cy="340633"/>
            </a:xfrm>
            <a:custGeom>
              <a:avLst/>
              <a:gdLst/>
              <a:ahLst/>
              <a:cxnLst/>
              <a:rect l="l" t="t" r="r" b="b"/>
              <a:pathLst>
                <a:path w="16172" h="14353" extrusionOk="0">
                  <a:moveTo>
                    <a:pt x="8082" y="1"/>
                  </a:moveTo>
                  <a:cubicBezTo>
                    <a:pt x="6521" y="1"/>
                    <a:pt x="4950" y="507"/>
                    <a:pt x="3632" y="1549"/>
                  </a:cubicBezTo>
                  <a:cubicBezTo>
                    <a:pt x="525" y="4008"/>
                    <a:pt x="1" y="8523"/>
                    <a:pt x="2472" y="11630"/>
                  </a:cubicBezTo>
                  <a:cubicBezTo>
                    <a:pt x="3888" y="13420"/>
                    <a:pt x="5982" y="14353"/>
                    <a:pt x="8096" y="14353"/>
                  </a:cubicBezTo>
                  <a:cubicBezTo>
                    <a:pt x="9653" y="14353"/>
                    <a:pt x="11222" y="13847"/>
                    <a:pt x="12540" y="12804"/>
                  </a:cubicBezTo>
                  <a:cubicBezTo>
                    <a:pt x="15647" y="10332"/>
                    <a:pt x="16172" y="5830"/>
                    <a:pt x="13714" y="2723"/>
                  </a:cubicBezTo>
                  <a:cubicBezTo>
                    <a:pt x="12298" y="934"/>
                    <a:pt x="10200" y="1"/>
                    <a:pt x="8082"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89;p32">
              <a:extLst>
                <a:ext uri="{FF2B5EF4-FFF2-40B4-BE49-F238E27FC236}">
                  <a16:creationId xmlns:a16="http://schemas.microsoft.com/office/drawing/2014/main" id="{0C99F9E4-5B82-5466-61C1-F20F1C9004D2}"/>
                </a:ext>
              </a:extLst>
            </p:cNvPr>
            <p:cNvSpPr/>
            <p:nvPr/>
          </p:nvSpPr>
          <p:spPr>
            <a:xfrm>
              <a:off x="6169422" y="3095994"/>
              <a:ext cx="194393" cy="259278"/>
            </a:xfrm>
            <a:custGeom>
              <a:avLst/>
              <a:gdLst/>
              <a:ahLst/>
              <a:cxnLst/>
              <a:rect l="l" t="t" r="r" b="b"/>
              <a:pathLst>
                <a:path w="8191" h="10925" extrusionOk="0">
                  <a:moveTo>
                    <a:pt x="1534" y="1"/>
                  </a:moveTo>
                  <a:cubicBezTo>
                    <a:pt x="1437" y="1"/>
                    <a:pt x="1354" y="14"/>
                    <a:pt x="1258" y="28"/>
                  </a:cubicBezTo>
                  <a:cubicBezTo>
                    <a:pt x="498" y="153"/>
                    <a:pt x="1" y="884"/>
                    <a:pt x="153" y="1644"/>
                  </a:cubicBezTo>
                  <a:cubicBezTo>
                    <a:pt x="283" y="2296"/>
                    <a:pt x="852" y="2745"/>
                    <a:pt x="1482" y="2745"/>
                  </a:cubicBezTo>
                  <a:cubicBezTo>
                    <a:pt x="1586" y="2745"/>
                    <a:pt x="1691" y="2733"/>
                    <a:pt x="1796" y="2707"/>
                  </a:cubicBezTo>
                  <a:lnTo>
                    <a:pt x="1838" y="2707"/>
                  </a:lnTo>
                  <a:cubicBezTo>
                    <a:pt x="2153" y="2642"/>
                    <a:pt x="2507" y="2608"/>
                    <a:pt x="2872" y="2608"/>
                  </a:cubicBezTo>
                  <a:cubicBezTo>
                    <a:pt x="3512" y="2608"/>
                    <a:pt x="4183" y="2713"/>
                    <a:pt x="4738" y="2942"/>
                  </a:cubicBezTo>
                  <a:cubicBezTo>
                    <a:pt x="5663" y="3315"/>
                    <a:pt x="6367" y="4102"/>
                    <a:pt x="6643" y="5069"/>
                  </a:cubicBezTo>
                  <a:cubicBezTo>
                    <a:pt x="7030" y="6118"/>
                    <a:pt x="7030" y="7278"/>
                    <a:pt x="6657" y="8328"/>
                  </a:cubicBezTo>
                  <a:cubicBezTo>
                    <a:pt x="6188" y="9433"/>
                    <a:pt x="5373" y="10344"/>
                    <a:pt x="4323" y="10924"/>
                  </a:cubicBezTo>
                  <a:cubicBezTo>
                    <a:pt x="5525" y="10510"/>
                    <a:pt x="6561" y="9709"/>
                    <a:pt x="7251" y="8632"/>
                  </a:cubicBezTo>
                  <a:cubicBezTo>
                    <a:pt x="7941" y="7472"/>
                    <a:pt x="8190" y="6091"/>
                    <a:pt x="7969" y="4765"/>
                  </a:cubicBezTo>
                  <a:cubicBezTo>
                    <a:pt x="7790" y="3287"/>
                    <a:pt x="6975" y="1962"/>
                    <a:pt x="5732" y="1161"/>
                  </a:cubicBezTo>
                  <a:cubicBezTo>
                    <a:pt x="4434" y="346"/>
                    <a:pt x="3094" y="1"/>
                    <a:pt x="1534"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90;p32">
              <a:extLst>
                <a:ext uri="{FF2B5EF4-FFF2-40B4-BE49-F238E27FC236}">
                  <a16:creationId xmlns:a16="http://schemas.microsoft.com/office/drawing/2014/main" id="{99AEFCCD-6E59-538A-7582-8ADA3920116A}"/>
                </a:ext>
              </a:extLst>
            </p:cNvPr>
            <p:cNvSpPr/>
            <p:nvPr/>
          </p:nvSpPr>
          <p:spPr>
            <a:xfrm>
              <a:off x="7886136" y="2057033"/>
              <a:ext cx="212714" cy="133780"/>
            </a:xfrm>
            <a:custGeom>
              <a:avLst/>
              <a:gdLst/>
              <a:ahLst/>
              <a:cxnLst/>
              <a:rect l="l" t="t" r="r" b="b"/>
              <a:pathLst>
                <a:path w="8963" h="5637" extrusionOk="0">
                  <a:moveTo>
                    <a:pt x="2306" y="1"/>
                  </a:moveTo>
                  <a:cubicBezTo>
                    <a:pt x="2124" y="1"/>
                    <a:pt x="1930" y="26"/>
                    <a:pt x="1726" y="85"/>
                  </a:cubicBezTo>
                  <a:cubicBezTo>
                    <a:pt x="166" y="513"/>
                    <a:pt x="0" y="3192"/>
                    <a:pt x="4474" y="5636"/>
                  </a:cubicBezTo>
                  <a:cubicBezTo>
                    <a:pt x="8963" y="3192"/>
                    <a:pt x="8783" y="513"/>
                    <a:pt x="7236" y="85"/>
                  </a:cubicBezTo>
                  <a:cubicBezTo>
                    <a:pt x="7032" y="26"/>
                    <a:pt x="6839" y="1"/>
                    <a:pt x="6656" y="1"/>
                  </a:cubicBezTo>
                  <a:cubicBezTo>
                    <a:pt x="5243" y="1"/>
                    <a:pt x="4474" y="1549"/>
                    <a:pt x="4474" y="1549"/>
                  </a:cubicBezTo>
                  <a:cubicBezTo>
                    <a:pt x="4474" y="1549"/>
                    <a:pt x="3717" y="1"/>
                    <a:pt x="2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91;p32">
              <a:extLst>
                <a:ext uri="{FF2B5EF4-FFF2-40B4-BE49-F238E27FC236}">
                  <a16:creationId xmlns:a16="http://schemas.microsoft.com/office/drawing/2014/main" id="{813D1B40-6895-C586-FFEB-8A28045156AC}"/>
                </a:ext>
              </a:extLst>
            </p:cNvPr>
            <p:cNvSpPr/>
            <p:nvPr/>
          </p:nvSpPr>
          <p:spPr>
            <a:xfrm>
              <a:off x="6739358" y="2016070"/>
              <a:ext cx="212738" cy="133780"/>
            </a:xfrm>
            <a:custGeom>
              <a:avLst/>
              <a:gdLst/>
              <a:ahLst/>
              <a:cxnLst/>
              <a:rect l="l" t="t" r="r" b="b"/>
              <a:pathLst>
                <a:path w="8964" h="5637" extrusionOk="0">
                  <a:moveTo>
                    <a:pt x="2308" y="0"/>
                  </a:moveTo>
                  <a:cubicBezTo>
                    <a:pt x="2125" y="0"/>
                    <a:pt x="1931" y="26"/>
                    <a:pt x="1727" y="85"/>
                  </a:cubicBezTo>
                  <a:cubicBezTo>
                    <a:pt x="180" y="513"/>
                    <a:pt x="1" y="3192"/>
                    <a:pt x="4489" y="5636"/>
                  </a:cubicBezTo>
                  <a:cubicBezTo>
                    <a:pt x="8963" y="3192"/>
                    <a:pt x="8784" y="513"/>
                    <a:pt x="7237" y="85"/>
                  </a:cubicBezTo>
                  <a:cubicBezTo>
                    <a:pt x="7033" y="26"/>
                    <a:pt x="6840" y="0"/>
                    <a:pt x="6657" y="0"/>
                  </a:cubicBezTo>
                  <a:cubicBezTo>
                    <a:pt x="5247" y="0"/>
                    <a:pt x="4489" y="1549"/>
                    <a:pt x="4489" y="1549"/>
                  </a:cubicBezTo>
                  <a:cubicBezTo>
                    <a:pt x="4489" y="1549"/>
                    <a:pt x="3720" y="0"/>
                    <a:pt x="2308"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92;p32">
              <a:extLst>
                <a:ext uri="{FF2B5EF4-FFF2-40B4-BE49-F238E27FC236}">
                  <a16:creationId xmlns:a16="http://schemas.microsoft.com/office/drawing/2014/main" id="{B29A1CA9-4C74-56F0-D441-EF084042BDA5}"/>
                </a:ext>
              </a:extLst>
            </p:cNvPr>
            <p:cNvSpPr/>
            <p:nvPr/>
          </p:nvSpPr>
          <p:spPr>
            <a:xfrm>
              <a:off x="8740862" y="2867569"/>
              <a:ext cx="126542" cy="126518"/>
            </a:xfrm>
            <a:custGeom>
              <a:avLst/>
              <a:gdLst/>
              <a:ahLst/>
              <a:cxnLst/>
              <a:rect l="l" t="t" r="r" b="b"/>
              <a:pathLst>
                <a:path w="5332" h="5331" extrusionOk="0">
                  <a:moveTo>
                    <a:pt x="1906" y="0"/>
                  </a:moveTo>
                  <a:lnTo>
                    <a:pt x="1906" y="1906"/>
                  </a:lnTo>
                  <a:lnTo>
                    <a:pt x="1" y="1906"/>
                  </a:lnTo>
                  <a:lnTo>
                    <a:pt x="1" y="3425"/>
                  </a:lnTo>
                  <a:lnTo>
                    <a:pt x="1906" y="3425"/>
                  </a:lnTo>
                  <a:lnTo>
                    <a:pt x="1906" y="5331"/>
                  </a:lnTo>
                  <a:lnTo>
                    <a:pt x="3426" y="5331"/>
                  </a:lnTo>
                  <a:lnTo>
                    <a:pt x="3426" y="3425"/>
                  </a:lnTo>
                  <a:lnTo>
                    <a:pt x="5331" y="3425"/>
                  </a:lnTo>
                  <a:lnTo>
                    <a:pt x="5331" y="1906"/>
                  </a:lnTo>
                  <a:lnTo>
                    <a:pt x="3426" y="1906"/>
                  </a:lnTo>
                  <a:lnTo>
                    <a:pt x="34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93;p32">
              <a:extLst>
                <a:ext uri="{FF2B5EF4-FFF2-40B4-BE49-F238E27FC236}">
                  <a16:creationId xmlns:a16="http://schemas.microsoft.com/office/drawing/2014/main" id="{9538863E-2207-3E19-EAFD-5AA655610089}"/>
                </a:ext>
              </a:extLst>
            </p:cNvPr>
            <p:cNvSpPr/>
            <p:nvPr/>
          </p:nvSpPr>
          <p:spPr>
            <a:xfrm>
              <a:off x="7624580" y="14671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94;p32">
              <a:extLst>
                <a:ext uri="{FF2B5EF4-FFF2-40B4-BE49-F238E27FC236}">
                  <a16:creationId xmlns:a16="http://schemas.microsoft.com/office/drawing/2014/main" id="{DDE25AF4-3460-4823-2B93-33AD6BAF52C1}"/>
                </a:ext>
              </a:extLst>
            </p:cNvPr>
            <p:cNvSpPr/>
            <p:nvPr/>
          </p:nvSpPr>
          <p:spPr>
            <a:xfrm>
              <a:off x="6033103" y="28007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95;p32">
              <a:extLst>
                <a:ext uri="{FF2B5EF4-FFF2-40B4-BE49-F238E27FC236}">
                  <a16:creationId xmlns:a16="http://schemas.microsoft.com/office/drawing/2014/main" id="{A35D85F8-F536-1F1C-C4D1-F30BC1F549FF}"/>
                </a:ext>
              </a:extLst>
            </p:cNvPr>
            <p:cNvSpPr/>
            <p:nvPr/>
          </p:nvSpPr>
          <p:spPr>
            <a:xfrm>
              <a:off x="7704559" y="3089373"/>
              <a:ext cx="1042569" cy="1142577"/>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4">
            <a:extLst>
              <a:ext uri="{FF2B5EF4-FFF2-40B4-BE49-F238E27FC236}">
                <a16:creationId xmlns:a16="http://schemas.microsoft.com/office/drawing/2014/main" id="{A1C333EF-C3E5-2A70-1643-D03780629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737" y="4596861"/>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44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Objectif</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grpSp>
        <p:nvGrpSpPr>
          <p:cNvPr id="2" name="Google Shape;518;p34">
            <a:extLst>
              <a:ext uri="{FF2B5EF4-FFF2-40B4-BE49-F238E27FC236}">
                <a16:creationId xmlns:a16="http://schemas.microsoft.com/office/drawing/2014/main" id="{BA91C07B-21DC-9998-2555-AE900B0B2FD5}"/>
              </a:ext>
            </a:extLst>
          </p:cNvPr>
          <p:cNvGrpSpPr/>
          <p:nvPr/>
        </p:nvGrpSpPr>
        <p:grpSpPr>
          <a:xfrm>
            <a:off x="16491355" y="62983"/>
            <a:ext cx="1796645" cy="1576367"/>
            <a:chOff x="2392808" y="880573"/>
            <a:chExt cx="757755" cy="672247"/>
          </a:xfrm>
        </p:grpSpPr>
        <p:sp>
          <p:nvSpPr>
            <p:cNvPr id="4" name="Google Shape;519;p34">
              <a:extLst>
                <a:ext uri="{FF2B5EF4-FFF2-40B4-BE49-F238E27FC236}">
                  <a16:creationId xmlns:a16="http://schemas.microsoft.com/office/drawing/2014/main" id="{93651257-CEA0-A220-2A5E-C4ECE4464CE2}"/>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5" name="Google Shape;520;p34">
              <a:extLst>
                <a:ext uri="{FF2B5EF4-FFF2-40B4-BE49-F238E27FC236}">
                  <a16:creationId xmlns:a16="http://schemas.microsoft.com/office/drawing/2014/main" id="{5EF3714E-3807-D8E0-7B3C-69D7C9D0853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6" name="Google Shape;524;p34">
            <a:extLst>
              <a:ext uri="{FF2B5EF4-FFF2-40B4-BE49-F238E27FC236}">
                <a16:creationId xmlns:a16="http://schemas.microsoft.com/office/drawing/2014/main" id="{F9B9E4A2-7C83-BD58-CE1B-3B35117776D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17" name="Image 16">
            <a:extLst>
              <a:ext uri="{FF2B5EF4-FFF2-40B4-BE49-F238E27FC236}">
                <a16:creationId xmlns:a16="http://schemas.microsoft.com/office/drawing/2014/main" id="{2F4A895D-AFBB-0A98-E82D-AC0BD1EA1C73}"/>
              </a:ext>
            </a:extLst>
          </p:cNvPr>
          <p:cNvPicPr>
            <a:picLocks noChangeAspect="1"/>
          </p:cNvPicPr>
          <p:nvPr/>
        </p:nvPicPr>
        <p:blipFill>
          <a:blip r:embed="rId4"/>
          <a:stretch>
            <a:fillRect/>
          </a:stretch>
        </p:blipFill>
        <p:spPr>
          <a:xfrm>
            <a:off x="5933727" y="897689"/>
            <a:ext cx="5286723" cy="4566742"/>
          </a:xfrm>
          <a:prstGeom prst="rect">
            <a:avLst/>
          </a:prstGeom>
        </p:spPr>
      </p:pic>
      <p:pic>
        <p:nvPicPr>
          <p:cNvPr id="20" name="Google Shape;566;p35">
            <a:extLst>
              <a:ext uri="{FF2B5EF4-FFF2-40B4-BE49-F238E27FC236}">
                <a16:creationId xmlns:a16="http://schemas.microsoft.com/office/drawing/2014/main" id="{D2C3B0F9-9F52-A1B8-C40F-20C9ABD55D05}"/>
              </a:ext>
            </a:extLst>
          </p:cNvPr>
          <p:cNvPicPr preferRelativeResize="0"/>
          <p:nvPr/>
        </p:nvPicPr>
        <p:blipFill rotWithShape="1">
          <a:blip r:embed="rId5">
            <a:alphaModFix/>
          </a:blip>
          <a:srcRect r="6393"/>
          <a:stretch/>
        </p:blipFill>
        <p:spPr>
          <a:xfrm>
            <a:off x="8276577" y="5727226"/>
            <a:ext cx="3247500" cy="3250500"/>
          </a:xfrm>
          <a:prstGeom prst="ellipse">
            <a:avLst/>
          </a:prstGeom>
          <a:noFill/>
          <a:ln>
            <a:noFill/>
          </a:ln>
        </p:spPr>
      </p:pic>
      <p:pic>
        <p:nvPicPr>
          <p:cNvPr id="21" name="Google Shape;567;p35">
            <a:extLst>
              <a:ext uri="{FF2B5EF4-FFF2-40B4-BE49-F238E27FC236}">
                <a16:creationId xmlns:a16="http://schemas.microsoft.com/office/drawing/2014/main" id="{607DED3D-AAAF-4816-05F7-8F3382D55747}"/>
              </a:ext>
            </a:extLst>
          </p:cNvPr>
          <p:cNvPicPr preferRelativeResize="0"/>
          <p:nvPr/>
        </p:nvPicPr>
        <p:blipFill rotWithShape="1">
          <a:blip r:embed="rId6">
            <a:alphaModFix amt="9000"/>
          </a:blip>
          <a:srcRect r="6393"/>
          <a:stretch/>
        </p:blipFill>
        <p:spPr>
          <a:xfrm>
            <a:off x="8276577" y="6280704"/>
            <a:ext cx="3247500" cy="3250500"/>
          </a:xfrm>
          <a:prstGeom prst="ellipse">
            <a:avLst/>
          </a:prstGeom>
          <a:noFill/>
          <a:ln>
            <a:noFill/>
          </a:ln>
        </p:spPr>
      </p:pic>
      <p:sp>
        <p:nvSpPr>
          <p:cNvPr id="22" name="Google Shape;570;p35">
            <a:extLst>
              <a:ext uri="{FF2B5EF4-FFF2-40B4-BE49-F238E27FC236}">
                <a16:creationId xmlns:a16="http://schemas.microsoft.com/office/drawing/2014/main" id="{9AFE2E6B-ED2C-42CB-7E67-0119BB2A823F}"/>
              </a:ext>
            </a:extLst>
          </p:cNvPr>
          <p:cNvSpPr/>
          <p:nvPr/>
        </p:nvSpPr>
        <p:spPr>
          <a:xfrm>
            <a:off x="9937915" y="5831448"/>
            <a:ext cx="134780" cy="135107"/>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71;p35">
            <a:extLst>
              <a:ext uri="{FF2B5EF4-FFF2-40B4-BE49-F238E27FC236}">
                <a16:creationId xmlns:a16="http://schemas.microsoft.com/office/drawing/2014/main" id="{30623261-6F99-E934-0CC9-4DBDF4CE71D2}"/>
              </a:ext>
            </a:extLst>
          </p:cNvPr>
          <p:cNvSpPr/>
          <p:nvPr/>
        </p:nvSpPr>
        <p:spPr>
          <a:xfrm>
            <a:off x="9408328" y="6217960"/>
            <a:ext cx="135108" cy="135082"/>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72;p35">
            <a:extLst>
              <a:ext uri="{FF2B5EF4-FFF2-40B4-BE49-F238E27FC236}">
                <a16:creationId xmlns:a16="http://schemas.microsoft.com/office/drawing/2014/main" id="{EE830CA5-67EE-0F5C-318B-B4222A175401}"/>
              </a:ext>
            </a:extLst>
          </p:cNvPr>
          <p:cNvSpPr/>
          <p:nvPr/>
        </p:nvSpPr>
        <p:spPr>
          <a:xfrm>
            <a:off x="10201672" y="7739348"/>
            <a:ext cx="134754" cy="134728"/>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573;p35">
            <a:extLst>
              <a:ext uri="{FF2B5EF4-FFF2-40B4-BE49-F238E27FC236}">
                <a16:creationId xmlns:a16="http://schemas.microsoft.com/office/drawing/2014/main" id="{C32D5DF3-C013-2DC9-B83A-6462AFB582B1}"/>
              </a:ext>
            </a:extLst>
          </p:cNvPr>
          <p:cNvGrpSpPr/>
          <p:nvPr/>
        </p:nvGrpSpPr>
        <p:grpSpPr>
          <a:xfrm>
            <a:off x="8114175" y="5585372"/>
            <a:ext cx="3517288" cy="3500823"/>
            <a:chOff x="4761375" y="893774"/>
            <a:chExt cx="3517288" cy="3500823"/>
          </a:xfrm>
        </p:grpSpPr>
        <p:grpSp>
          <p:nvGrpSpPr>
            <p:cNvPr id="26" name="Google Shape;574;p35">
              <a:extLst>
                <a:ext uri="{FF2B5EF4-FFF2-40B4-BE49-F238E27FC236}">
                  <a16:creationId xmlns:a16="http://schemas.microsoft.com/office/drawing/2014/main" id="{6B8BD28C-04B2-5660-AEE9-B0758E28946E}"/>
                </a:ext>
              </a:extLst>
            </p:cNvPr>
            <p:cNvGrpSpPr/>
            <p:nvPr/>
          </p:nvGrpSpPr>
          <p:grpSpPr>
            <a:xfrm>
              <a:off x="4761375" y="893774"/>
              <a:ext cx="3517288" cy="3500823"/>
              <a:chOff x="4761375" y="893774"/>
              <a:chExt cx="3517288" cy="3500823"/>
            </a:xfrm>
          </p:grpSpPr>
          <p:sp>
            <p:nvSpPr>
              <p:cNvPr id="28" name="Google Shape;575;p35">
                <a:extLst>
                  <a:ext uri="{FF2B5EF4-FFF2-40B4-BE49-F238E27FC236}">
                    <a16:creationId xmlns:a16="http://schemas.microsoft.com/office/drawing/2014/main" id="{07BA48C2-353E-E76C-4FA6-0A0CDE4A74BF}"/>
                  </a:ext>
                </a:extLst>
              </p:cNvPr>
              <p:cNvSpPr/>
              <p:nvPr/>
            </p:nvSpPr>
            <p:spPr>
              <a:xfrm>
                <a:off x="4761375" y="893775"/>
                <a:ext cx="3517288" cy="3500823"/>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 name="Google Shape;576;p35">
                <a:extLst>
                  <a:ext uri="{FF2B5EF4-FFF2-40B4-BE49-F238E27FC236}">
                    <a16:creationId xmlns:a16="http://schemas.microsoft.com/office/drawing/2014/main" id="{5879D71F-925D-CD21-C853-6FFBE6D02309}"/>
                  </a:ext>
                </a:extLst>
              </p:cNvPr>
              <p:cNvGrpSpPr/>
              <p:nvPr/>
            </p:nvGrpSpPr>
            <p:grpSpPr>
              <a:xfrm>
                <a:off x="4992482" y="893774"/>
                <a:ext cx="807009" cy="715876"/>
                <a:chOff x="4821977" y="1814517"/>
                <a:chExt cx="757755" cy="672247"/>
              </a:xfrm>
            </p:grpSpPr>
            <p:sp>
              <p:nvSpPr>
                <p:cNvPr id="30" name="Google Shape;577;p35">
                  <a:extLst>
                    <a:ext uri="{FF2B5EF4-FFF2-40B4-BE49-F238E27FC236}">
                      <a16:creationId xmlns:a16="http://schemas.microsoft.com/office/drawing/2014/main" id="{1481FDBD-2A2B-16E8-4607-1F5AE1BBF806}"/>
                    </a:ext>
                  </a:extLst>
                </p:cNvPr>
                <p:cNvSpPr/>
                <p:nvPr/>
              </p:nvSpPr>
              <p:spPr>
                <a:xfrm>
                  <a:off x="4821977" y="18145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578;p35">
                  <a:extLst>
                    <a:ext uri="{FF2B5EF4-FFF2-40B4-BE49-F238E27FC236}">
                      <a16:creationId xmlns:a16="http://schemas.microsoft.com/office/drawing/2014/main" id="{7CFFE062-BD7E-EB12-2B1D-F783E429C95A}"/>
                    </a:ext>
                  </a:extLst>
                </p:cNvPr>
                <p:cNvSpPr/>
                <p:nvPr/>
              </p:nvSpPr>
              <p:spPr>
                <a:xfrm>
                  <a:off x="5106126" y="18761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 name="Google Shape;579;p35">
              <a:extLst>
                <a:ext uri="{FF2B5EF4-FFF2-40B4-BE49-F238E27FC236}">
                  <a16:creationId xmlns:a16="http://schemas.microsoft.com/office/drawing/2014/main" id="{7B6A0E17-CDCE-C40B-9FD5-C518A7914B60}"/>
                </a:ext>
              </a:extLst>
            </p:cNvPr>
            <p:cNvSpPr/>
            <p:nvPr/>
          </p:nvSpPr>
          <p:spPr>
            <a:xfrm>
              <a:off x="6892225" y="2878157"/>
              <a:ext cx="1110441" cy="1216719"/>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6287;p75">
            <a:extLst>
              <a:ext uri="{FF2B5EF4-FFF2-40B4-BE49-F238E27FC236}">
                <a16:creationId xmlns:a16="http://schemas.microsoft.com/office/drawing/2014/main" id="{3905D9F0-8F72-DB39-0E66-881B4338F91A}"/>
              </a:ext>
            </a:extLst>
          </p:cNvPr>
          <p:cNvGrpSpPr/>
          <p:nvPr/>
        </p:nvGrpSpPr>
        <p:grpSpPr>
          <a:xfrm>
            <a:off x="11385036" y="484159"/>
            <a:ext cx="990491" cy="1040670"/>
            <a:chOff x="8020159" y="1516551"/>
            <a:chExt cx="300897" cy="356627"/>
          </a:xfrm>
        </p:grpSpPr>
        <p:sp>
          <p:nvSpPr>
            <p:cNvPr id="33" name="Google Shape;16288;p75">
              <a:extLst>
                <a:ext uri="{FF2B5EF4-FFF2-40B4-BE49-F238E27FC236}">
                  <a16:creationId xmlns:a16="http://schemas.microsoft.com/office/drawing/2014/main" id="{E5D1467E-DB46-9D96-2CBF-F01272DE45D3}"/>
                </a:ext>
              </a:extLst>
            </p:cNvPr>
            <p:cNvSpPr/>
            <p:nvPr/>
          </p:nvSpPr>
          <p:spPr>
            <a:xfrm>
              <a:off x="8126240" y="1669482"/>
              <a:ext cx="88703" cy="30523"/>
            </a:xfrm>
            <a:custGeom>
              <a:avLst/>
              <a:gdLst/>
              <a:ahLst/>
              <a:cxnLst/>
              <a:rect l="l" t="t" r="r" b="b"/>
              <a:pathLst>
                <a:path w="2787" h="959" extrusionOk="0">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289;p75">
              <a:extLst>
                <a:ext uri="{FF2B5EF4-FFF2-40B4-BE49-F238E27FC236}">
                  <a16:creationId xmlns:a16="http://schemas.microsoft.com/office/drawing/2014/main" id="{65A7C01F-6FCF-FF53-F07D-ED79951AFF14}"/>
                </a:ext>
              </a:extLst>
            </p:cNvPr>
            <p:cNvSpPr/>
            <p:nvPr/>
          </p:nvSpPr>
          <p:spPr>
            <a:xfrm>
              <a:off x="8069778" y="1621518"/>
              <a:ext cx="200513" cy="251278"/>
            </a:xfrm>
            <a:custGeom>
              <a:avLst/>
              <a:gdLst/>
              <a:ahLst/>
              <a:cxnLst/>
              <a:rect l="l" t="t" r="r" b="b"/>
              <a:pathLst>
                <a:path w="6300" h="7895" extrusionOk="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290;p75">
              <a:extLst>
                <a:ext uri="{FF2B5EF4-FFF2-40B4-BE49-F238E27FC236}">
                  <a16:creationId xmlns:a16="http://schemas.microsoft.com/office/drawing/2014/main" id="{D6E48553-90D4-76B7-6AD7-1290666C60E0}"/>
                </a:ext>
              </a:extLst>
            </p:cNvPr>
            <p:cNvSpPr/>
            <p:nvPr/>
          </p:nvSpPr>
          <p:spPr>
            <a:xfrm>
              <a:off x="8103515" y="1851535"/>
              <a:ext cx="10630" cy="21643"/>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291;p75">
              <a:extLst>
                <a:ext uri="{FF2B5EF4-FFF2-40B4-BE49-F238E27FC236}">
                  <a16:creationId xmlns:a16="http://schemas.microsoft.com/office/drawing/2014/main" id="{3039BFB6-632B-FACD-4E52-AA3BE6445B05}"/>
                </a:ext>
              </a:extLst>
            </p:cNvPr>
            <p:cNvSpPr/>
            <p:nvPr/>
          </p:nvSpPr>
          <p:spPr>
            <a:xfrm>
              <a:off x="8226306" y="1851535"/>
              <a:ext cx="10248" cy="21643"/>
            </a:xfrm>
            <a:custGeom>
              <a:avLst/>
              <a:gdLst/>
              <a:ahLst/>
              <a:cxnLst/>
              <a:rect l="l" t="t" r="r" b="b"/>
              <a:pathLst>
                <a:path w="322" h="680" extrusionOk="0">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292;p75">
              <a:extLst>
                <a:ext uri="{FF2B5EF4-FFF2-40B4-BE49-F238E27FC236}">
                  <a16:creationId xmlns:a16="http://schemas.microsoft.com/office/drawing/2014/main" id="{E51AB744-E7E3-C824-DA06-1C708AB45ED0}"/>
                </a:ext>
              </a:extLst>
            </p:cNvPr>
            <p:cNvSpPr/>
            <p:nvPr/>
          </p:nvSpPr>
          <p:spPr>
            <a:xfrm>
              <a:off x="8020159" y="1516551"/>
              <a:ext cx="300897" cy="284251"/>
            </a:xfrm>
            <a:custGeom>
              <a:avLst/>
              <a:gdLst/>
              <a:ahLst/>
              <a:cxnLst/>
              <a:rect l="l" t="t" r="r" b="b"/>
              <a:pathLst>
                <a:path w="9454" h="8931" extrusionOk="0">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6571;p75">
            <a:extLst>
              <a:ext uri="{FF2B5EF4-FFF2-40B4-BE49-F238E27FC236}">
                <a16:creationId xmlns:a16="http://schemas.microsoft.com/office/drawing/2014/main" id="{160FCE61-9FAB-E1FC-E87C-D25CBB9448EF}"/>
              </a:ext>
            </a:extLst>
          </p:cNvPr>
          <p:cNvGrpSpPr/>
          <p:nvPr/>
        </p:nvGrpSpPr>
        <p:grpSpPr>
          <a:xfrm>
            <a:off x="11436133" y="2242629"/>
            <a:ext cx="1432505" cy="1390748"/>
            <a:chOff x="7967103" y="2415041"/>
            <a:chExt cx="355863" cy="361911"/>
          </a:xfrm>
        </p:grpSpPr>
        <p:sp>
          <p:nvSpPr>
            <p:cNvPr id="39" name="Google Shape;16572;p75">
              <a:extLst>
                <a:ext uri="{FF2B5EF4-FFF2-40B4-BE49-F238E27FC236}">
                  <a16:creationId xmlns:a16="http://schemas.microsoft.com/office/drawing/2014/main" id="{FB7E8748-74F8-FBAB-A021-7C70BCCB4F8D}"/>
                </a:ext>
              </a:extLst>
            </p:cNvPr>
            <p:cNvSpPr/>
            <p:nvPr/>
          </p:nvSpPr>
          <p:spPr>
            <a:xfrm>
              <a:off x="7967103" y="2584427"/>
              <a:ext cx="111810" cy="192525"/>
            </a:xfrm>
            <a:custGeom>
              <a:avLst/>
              <a:gdLst/>
              <a:ahLst/>
              <a:cxnLst/>
              <a:rect l="l" t="t" r="r" b="b"/>
              <a:pathLst>
                <a:path w="3513" h="6049" extrusionOk="0">
                  <a:moveTo>
                    <a:pt x="1738" y="346"/>
                  </a:moveTo>
                  <a:cubicBezTo>
                    <a:pt x="2036" y="346"/>
                    <a:pt x="2298" y="560"/>
                    <a:pt x="2298" y="810"/>
                  </a:cubicBezTo>
                  <a:lnTo>
                    <a:pt x="2298" y="846"/>
                  </a:lnTo>
                  <a:cubicBezTo>
                    <a:pt x="2131" y="762"/>
                    <a:pt x="1941" y="739"/>
                    <a:pt x="1738" y="739"/>
                  </a:cubicBezTo>
                  <a:cubicBezTo>
                    <a:pt x="1548" y="739"/>
                    <a:pt x="1369" y="786"/>
                    <a:pt x="1191" y="846"/>
                  </a:cubicBezTo>
                  <a:lnTo>
                    <a:pt x="1191" y="810"/>
                  </a:lnTo>
                  <a:cubicBezTo>
                    <a:pt x="1203" y="560"/>
                    <a:pt x="1441" y="346"/>
                    <a:pt x="1738" y="346"/>
                  </a:cubicBezTo>
                  <a:close/>
                  <a:moveTo>
                    <a:pt x="1738" y="1048"/>
                  </a:moveTo>
                  <a:cubicBezTo>
                    <a:pt x="2334" y="1048"/>
                    <a:pt x="2834" y="1536"/>
                    <a:pt x="2834" y="2132"/>
                  </a:cubicBezTo>
                  <a:cubicBezTo>
                    <a:pt x="2834" y="2251"/>
                    <a:pt x="2810" y="2358"/>
                    <a:pt x="2762" y="2477"/>
                  </a:cubicBezTo>
                  <a:cubicBezTo>
                    <a:pt x="2286" y="2001"/>
                    <a:pt x="1453" y="1810"/>
                    <a:pt x="1429" y="1798"/>
                  </a:cubicBezTo>
                  <a:cubicBezTo>
                    <a:pt x="1415" y="1791"/>
                    <a:pt x="1400" y="1788"/>
                    <a:pt x="1385" y="1788"/>
                  </a:cubicBezTo>
                  <a:cubicBezTo>
                    <a:pt x="1347" y="1788"/>
                    <a:pt x="1308" y="1805"/>
                    <a:pt x="1274" y="1822"/>
                  </a:cubicBezTo>
                  <a:cubicBezTo>
                    <a:pt x="1238" y="1858"/>
                    <a:pt x="1215" y="1893"/>
                    <a:pt x="1215" y="1953"/>
                  </a:cubicBezTo>
                  <a:cubicBezTo>
                    <a:pt x="1215" y="1977"/>
                    <a:pt x="1203" y="2072"/>
                    <a:pt x="1084" y="2191"/>
                  </a:cubicBezTo>
                  <a:cubicBezTo>
                    <a:pt x="1024" y="2251"/>
                    <a:pt x="1024" y="2358"/>
                    <a:pt x="1084" y="2429"/>
                  </a:cubicBezTo>
                  <a:cubicBezTo>
                    <a:pt x="1111" y="2467"/>
                    <a:pt x="1148" y="2483"/>
                    <a:pt x="1188" y="2483"/>
                  </a:cubicBezTo>
                  <a:cubicBezTo>
                    <a:pt x="1234" y="2483"/>
                    <a:pt x="1283" y="2461"/>
                    <a:pt x="1322" y="2429"/>
                  </a:cubicBezTo>
                  <a:cubicBezTo>
                    <a:pt x="1417" y="2346"/>
                    <a:pt x="1477" y="2239"/>
                    <a:pt x="1500" y="2167"/>
                  </a:cubicBezTo>
                  <a:cubicBezTo>
                    <a:pt x="1786" y="2251"/>
                    <a:pt x="2370" y="2465"/>
                    <a:pt x="2631" y="2834"/>
                  </a:cubicBezTo>
                  <a:cubicBezTo>
                    <a:pt x="2560" y="3263"/>
                    <a:pt x="2191" y="3584"/>
                    <a:pt x="1738" y="3584"/>
                  </a:cubicBezTo>
                  <a:cubicBezTo>
                    <a:pt x="1286" y="3584"/>
                    <a:pt x="893" y="3239"/>
                    <a:pt x="846" y="2774"/>
                  </a:cubicBezTo>
                  <a:cubicBezTo>
                    <a:pt x="846" y="2751"/>
                    <a:pt x="834" y="2727"/>
                    <a:pt x="822" y="2703"/>
                  </a:cubicBezTo>
                  <a:cubicBezTo>
                    <a:pt x="715" y="2536"/>
                    <a:pt x="655" y="2334"/>
                    <a:pt x="655" y="2132"/>
                  </a:cubicBezTo>
                  <a:cubicBezTo>
                    <a:pt x="655" y="1536"/>
                    <a:pt x="1143" y="1048"/>
                    <a:pt x="1738" y="1048"/>
                  </a:cubicBezTo>
                  <a:close/>
                  <a:moveTo>
                    <a:pt x="2131" y="3858"/>
                  </a:moveTo>
                  <a:lnTo>
                    <a:pt x="2131" y="4037"/>
                  </a:lnTo>
                  <a:cubicBezTo>
                    <a:pt x="2131" y="4096"/>
                    <a:pt x="2143" y="4156"/>
                    <a:pt x="2167" y="4203"/>
                  </a:cubicBezTo>
                  <a:lnTo>
                    <a:pt x="1738" y="4596"/>
                  </a:lnTo>
                  <a:lnTo>
                    <a:pt x="1346" y="4203"/>
                  </a:lnTo>
                  <a:cubicBezTo>
                    <a:pt x="1369" y="4156"/>
                    <a:pt x="1381" y="4096"/>
                    <a:pt x="1381" y="4037"/>
                  </a:cubicBezTo>
                  <a:lnTo>
                    <a:pt x="1381" y="3858"/>
                  </a:lnTo>
                  <a:cubicBezTo>
                    <a:pt x="1500" y="3894"/>
                    <a:pt x="1619" y="3917"/>
                    <a:pt x="1750" y="3917"/>
                  </a:cubicBezTo>
                  <a:cubicBezTo>
                    <a:pt x="1893" y="3917"/>
                    <a:pt x="2012" y="3906"/>
                    <a:pt x="2131" y="3858"/>
                  </a:cubicBezTo>
                  <a:close/>
                  <a:moveTo>
                    <a:pt x="1762" y="0"/>
                  </a:moveTo>
                  <a:cubicBezTo>
                    <a:pt x="1286" y="0"/>
                    <a:pt x="881" y="358"/>
                    <a:pt x="881" y="798"/>
                  </a:cubicBezTo>
                  <a:cubicBezTo>
                    <a:pt x="881" y="869"/>
                    <a:pt x="893" y="929"/>
                    <a:pt x="905" y="1000"/>
                  </a:cubicBezTo>
                  <a:cubicBezTo>
                    <a:pt x="572" y="1250"/>
                    <a:pt x="345" y="1667"/>
                    <a:pt x="345" y="2132"/>
                  </a:cubicBezTo>
                  <a:cubicBezTo>
                    <a:pt x="345" y="2382"/>
                    <a:pt x="405" y="2632"/>
                    <a:pt x="536" y="2834"/>
                  </a:cubicBezTo>
                  <a:cubicBezTo>
                    <a:pt x="584" y="3191"/>
                    <a:pt x="774" y="3489"/>
                    <a:pt x="1060" y="3679"/>
                  </a:cubicBezTo>
                  <a:lnTo>
                    <a:pt x="1060" y="4025"/>
                  </a:lnTo>
                  <a:lnTo>
                    <a:pt x="1060" y="4037"/>
                  </a:lnTo>
                  <a:lnTo>
                    <a:pt x="393" y="4382"/>
                  </a:lnTo>
                  <a:cubicBezTo>
                    <a:pt x="155" y="4501"/>
                    <a:pt x="0" y="4739"/>
                    <a:pt x="0" y="5013"/>
                  </a:cubicBezTo>
                  <a:lnTo>
                    <a:pt x="0" y="5882"/>
                  </a:lnTo>
                  <a:cubicBezTo>
                    <a:pt x="0" y="5977"/>
                    <a:pt x="72" y="6049"/>
                    <a:pt x="167" y="6049"/>
                  </a:cubicBezTo>
                  <a:cubicBezTo>
                    <a:pt x="250" y="6049"/>
                    <a:pt x="334" y="5977"/>
                    <a:pt x="334" y="5882"/>
                  </a:cubicBezTo>
                  <a:lnTo>
                    <a:pt x="334" y="5013"/>
                  </a:lnTo>
                  <a:cubicBezTo>
                    <a:pt x="334" y="4870"/>
                    <a:pt x="405" y="4739"/>
                    <a:pt x="536" y="4679"/>
                  </a:cubicBezTo>
                  <a:lnTo>
                    <a:pt x="1084" y="4394"/>
                  </a:lnTo>
                  <a:lnTo>
                    <a:pt x="1596" y="4894"/>
                  </a:lnTo>
                  <a:lnTo>
                    <a:pt x="1596" y="5882"/>
                  </a:lnTo>
                  <a:cubicBezTo>
                    <a:pt x="1596" y="5977"/>
                    <a:pt x="1667" y="6049"/>
                    <a:pt x="1762" y="6049"/>
                  </a:cubicBezTo>
                  <a:cubicBezTo>
                    <a:pt x="1846" y="6049"/>
                    <a:pt x="1917" y="5977"/>
                    <a:pt x="1917" y="5882"/>
                  </a:cubicBezTo>
                  <a:lnTo>
                    <a:pt x="1917" y="4894"/>
                  </a:lnTo>
                  <a:lnTo>
                    <a:pt x="2429" y="4394"/>
                  </a:lnTo>
                  <a:lnTo>
                    <a:pt x="2977" y="4679"/>
                  </a:lnTo>
                  <a:cubicBezTo>
                    <a:pt x="3096" y="4739"/>
                    <a:pt x="3191" y="4870"/>
                    <a:pt x="3191" y="5013"/>
                  </a:cubicBezTo>
                  <a:lnTo>
                    <a:pt x="3191" y="5882"/>
                  </a:lnTo>
                  <a:cubicBezTo>
                    <a:pt x="3191" y="5977"/>
                    <a:pt x="3262" y="6049"/>
                    <a:pt x="3346" y="6049"/>
                  </a:cubicBezTo>
                  <a:cubicBezTo>
                    <a:pt x="3441" y="6049"/>
                    <a:pt x="3513" y="5977"/>
                    <a:pt x="3513" y="5882"/>
                  </a:cubicBezTo>
                  <a:lnTo>
                    <a:pt x="3513" y="5013"/>
                  </a:lnTo>
                  <a:cubicBezTo>
                    <a:pt x="3513" y="4739"/>
                    <a:pt x="3370" y="4501"/>
                    <a:pt x="3132" y="4382"/>
                  </a:cubicBezTo>
                  <a:lnTo>
                    <a:pt x="2453" y="4037"/>
                  </a:lnTo>
                  <a:lnTo>
                    <a:pt x="2453" y="4025"/>
                  </a:lnTo>
                  <a:lnTo>
                    <a:pt x="2453" y="3679"/>
                  </a:lnTo>
                  <a:cubicBezTo>
                    <a:pt x="2739" y="3489"/>
                    <a:pt x="2929" y="3191"/>
                    <a:pt x="2977" y="2834"/>
                  </a:cubicBezTo>
                  <a:cubicBezTo>
                    <a:pt x="3096" y="2632"/>
                    <a:pt x="3167" y="2370"/>
                    <a:pt x="3167" y="2132"/>
                  </a:cubicBezTo>
                  <a:cubicBezTo>
                    <a:pt x="3167" y="1667"/>
                    <a:pt x="2953" y="1262"/>
                    <a:pt x="2608" y="1000"/>
                  </a:cubicBezTo>
                  <a:cubicBezTo>
                    <a:pt x="2620" y="941"/>
                    <a:pt x="2631" y="869"/>
                    <a:pt x="2631" y="798"/>
                  </a:cubicBezTo>
                  <a:cubicBezTo>
                    <a:pt x="2631" y="369"/>
                    <a:pt x="2239" y="0"/>
                    <a:pt x="1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573;p75">
              <a:extLst>
                <a:ext uri="{FF2B5EF4-FFF2-40B4-BE49-F238E27FC236}">
                  <a16:creationId xmlns:a16="http://schemas.microsoft.com/office/drawing/2014/main" id="{46921BCD-7E4C-8A29-FAA3-7413EC91DED6}"/>
                </a:ext>
              </a:extLst>
            </p:cNvPr>
            <p:cNvSpPr/>
            <p:nvPr/>
          </p:nvSpPr>
          <p:spPr>
            <a:xfrm>
              <a:off x="7989446" y="2750789"/>
              <a:ext cx="10280" cy="26162"/>
            </a:xfrm>
            <a:custGeom>
              <a:avLst/>
              <a:gdLst/>
              <a:ahLst/>
              <a:cxnLst/>
              <a:rect l="l" t="t" r="r" b="b"/>
              <a:pathLst>
                <a:path w="323" h="822" extrusionOk="0">
                  <a:moveTo>
                    <a:pt x="167" y="0"/>
                  </a:moveTo>
                  <a:cubicBezTo>
                    <a:pt x="72" y="0"/>
                    <a:pt x="1" y="83"/>
                    <a:pt x="1" y="167"/>
                  </a:cubicBezTo>
                  <a:lnTo>
                    <a:pt x="1" y="655"/>
                  </a:lnTo>
                  <a:cubicBezTo>
                    <a:pt x="1" y="750"/>
                    <a:pt x="72" y="822"/>
                    <a:pt x="167" y="822"/>
                  </a:cubicBezTo>
                  <a:cubicBezTo>
                    <a:pt x="251" y="822"/>
                    <a:pt x="322" y="750"/>
                    <a:pt x="322" y="655"/>
                  </a:cubicBezTo>
                  <a:lnTo>
                    <a:pt x="322" y="167"/>
                  </a:lnTo>
                  <a:cubicBezTo>
                    <a:pt x="322" y="83"/>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74;p75">
              <a:extLst>
                <a:ext uri="{FF2B5EF4-FFF2-40B4-BE49-F238E27FC236}">
                  <a16:creationId xmlns:a16="http://schemas.microsoft.com/office/drawing/2014/main" id="{5C8342A7-122C-24CD-8B48-1E5DF0D02636}"/>
                </a:ext>
              </a:extLst>
            </p:cNvPr>
            <p:cNvSpPr/>
            <p:nvPr/>
          </p:nvSpPr>
          <p:spPr>
            <a:xfrm>
              <a:off x="8045908" y="2750789"/>
              <a:ext cx="10662" cy="26162"/>
            </a:xfrm>
            <a:custGeom>
              <a:avLst/>
              <a:gdLst/>
              <a:ahLst/>
              <a:cxnLst/>
              <a:rect l="l" t="t" r="r" b="b"/>
              <a:pathLst>
                <a:path w="335" h="822" extrusionOk="0">
                  <a:moveTo>
                    <a:pt x="155" y="0"/>
                  </a:moveTo>
                  <a:cubicBezTo>
                    <a:pt x="72" y="0"/>
                    <a:pt x="1" y="83"/>
                    <a:pt x="1" y="167"/>
                  </a:cubicBezTo>
                  <a:lnTo>
                    <a:pt x="1" y="655"/>
                  </a:lnTo>
                  <a:cubicBezTo>
                    <a:pt x="1" y="750"/>
                    <a:pt x="72" y="822"/>
                    <a:pt x="155" y="822"/>
                  </a:cubicBezTo>
                  <a:cubicBezTo>
                    <a:pt x="251" y="822"/>
                    <a:pt x="322" y="750"/>
                    <a:pt x="322" y="655"/>
                  </a:cubicBezTo>
                  <a:lnTo>
                    <a:pt x="322" y="167"/>
                  </a:lnTo>
                  <a:cubicBezTo>
                    <a:pt x="334" y="83"/>
                    <a:pt x="263"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75;p75">
              <a:extLst>
                <a:ext uri="{FF2B5EF4-FFF2-40B4-BE49-F238E27FC236}">
                  <a16:creationId xmlns:a16="http://schemas.microsoft.com/office/drawing/2014/main" id="{5C67D843-9F5B-37DE-6BF5-B35CCE336EFC}"/>
                </a:ext>
              </a:extLst>
            </p:cNvPr>
            <p:cNvSpPr/>
            <p:nvPr/>
          </p:nvSpPr>
          <p:spPr>
            <a:xfrm>
              <a:off x="8073184" y="2595789"/>
              <a:ext cx="136858" cy="112956"/>
            </a:xfrm>
            <a:custGeom>
              <a:avLst/>
              <a:gdLst/>
              <a:ahLst/>
              <a:cxnLst/>
              <a:rect l="l" t="t" r="r" b="b"/>
              <a:pathLst>
                <a:path w="4300" h="3549" extrusionOk="0">
                  <a:moveTo>
                    <a:pt x="2156" y="1"/>
                  </a:moveTo>
                  <a:cubicBezTo>
                    <a:pt x="2073" y="1"/>
                    <a:pt x="2001" y="84"/>
                    <a:pt x="2001" y="167"/>
                  </a:cubicBezTo>
                  <a:lnTo>
                    <a:pt x="2001" y="2048"/>
                  </a:lnTo>
                  <a:lnTo>
                    <a:pt x="108" y="3251"/>
                  </a:lnTo>
                  <a:cubicBezTo>
                    <a:pt x="37" y="3299"/>
                    <a:pt x="1" y="3406"/>
                    <a:pt x="60" y="3477"/>
                  </a:cubicBezTo>
                  <a:cubicBezTo>
                    <a:pt x="96" y="3525"/>
                    <a:pt x="156" y="3549"/>
                    <a:pt x="191" y="3549"/>
                  </a:cubicBezTo>
                  <a:cubicBezTo>
                    <a:pt x="227" y="3549"/>
                    <a:pt x="251" y="3537"/>
                    <a:pt x="287" y="3525"/>
                  </a:cubicBezTo>
                  <a:lnTo>
                    <a:pt x="2156" y="2334"/>
                  </a:lnTo>
                  <a:lnTo>
                    <a:pt x="4037" y="3525"/>
                  </a:lnTo>
                  <a:cubicBezTo>
                    <a:pt x="4063" y="3538"/>
                    <a:pt x="4093" y="3544"/>
                    <a:pt x="4123" y="3544"/>
                  </a:cubicBezTo>
                  <a:cubicBezTo>
                    <a:pt x="4178" y="3544"/>
                    <a:pt x="4233" y="3523"/>
                    <a:pt x="4263" y="3477"/>
                  </a:cubicBezTo>
                  <a:cubicBezTo>
                    <a:pt x="4299" y="3406"/>
                    <a:pt x="4287" y="3299"/>
                    <a:pt x="4216" y="3251"/>
                  </a:cubicBezTo>
                  <a:lnTo>
                    <a:pt x="2323" y="2048"/>
                  </a:lnTo>
                  <a:lnTo>
                    <a:pt x="2323" y="167"/>
                  </a:lnTo>
                  <a:cubicBezTo>
                    <a:pt x="2323" y="84"/>
                    <a:pt x="2251" y="1"/>
                    <a:pt x="2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76;p75">
              <a:extLst>
                <a:ext uri="{FF2B5EF4-FFF2-40B4-BE49-F238E27FC236}">
                  <a16:creationId xmlns:a16="http://schemas.microsoft.com/office/drawing/2014/main" id="{3B756FCA-0F10-53F9-7987-084C7165AF1B}"/>
                </a:ext>
              </a:extLst>
            </p:cNvPr>
            <p:cNvSpPr/>
            <p:nvPr/>
          </p:nvSpPr>
          <p:spPr>
            <a:xfrm>
              <a:off x="8085310" y="2415041"/>
              <a:ext cx="112956" cy="169036"/>
            </a:xfrm>
            <a:custGeom>
              <a:avLst/>
              <a:gdLst/>
              <a:ahLst/>
              <a:cxnLst/>
              <a:rect l="l" t="t" r="r" b="b"/>
              <a:pathLst>
                <a:path w="3549" h="5311" extrusionOk="0">
                  <a:moveTo>
                    <a:pt x="1775" y="334"/>
                  </a:moveTo>
                  <a:cubicBezTo>
                    <a:pt x="2061" y="334"/>
                    <a:pt x="2335" y="453"/>
                    <a:pt x="2525" y="643"/>
                  </a:cubicBezTo>
                  <a:cubicBezTo>
                    <a:pt x="2716" y="846"/>
                    <a:pt x="2835" y="1119"/>
                    <a:pt x="2870" y="1417"/>
                  </a:cubicBezTo>
                  <a:cubicBezTo>
                    <a:pt x="2882" y="1524"/>
                    <a:pt x="2894" y="1655"/>
                    <a:pt x="2906" y="1822"/>
                  </a:cubicBezTo>
                  <a:cubicBezTo>
                    <a:pt x="2727" y="1500"/>
                    <a:pt x="2430" y="1286"/>
                    <a:pt x="2061" y="1167"/>
                  </a:cubicBezTo>
                  <a:cubicBezTo>
                    <a:pt x="1727" y="1060"/>
                    <a:pt x="1430" y="1060"/>
                    <a:pt x="1418" y="1060"/>
                  </a:cubicBezTo>
                  <a:cubicBezTo>
                    <a:pt x="1382" y="1060"/>
                    <a:pt x="1334" y="1072"/>
                    <a:pt x="1299" y="1108"/>
                  </a:cubicBezTo>
                  <a:lnTo>
                    <a:pt x="1001" y="1417"/>
                  </a:lnTo>
                  <a:cubicBezTo>
                    <a:pt x="942" y="1477"/>
                    <a:pt x="942" y="1596"/>
                    <a:pt x="1001" y="1655"/>
                  </a:cubicBezTo>
                  <a:cubicBezTo>
                    <a:pt x="1031" y="1685"/>
                    <a:pt x="1075" y="1700"/>
                    <a:pt x="1120" y="1700"/>
                  </a:cubicBezTo>
                  <a:cubicBezTo>
                    <a:pt x="1165" y="1700"/>
                    <a:pt x="1209" y="1685"/>
                    <a:pt x="1239" y="1655"/>
                  </a:cubicBezTo>
                  <a:lnTo>
                    <a:pt x="1501" y="1405"/>
                  </a:lnTo>
                  <a:cubicBezTo>
                    <a:pt x="1584" y="1405"/>
                    <a:pt x="1763" y="1417"/>
                    <a:pt x="1954" y="1489"/>
                  </a:cubicBezTo>
                  <a:cubicBezTo>
                    <a:pt x="2299" y="1608"/>
                    <a:pt x="2537" y="1798"/>
                    <a:pt x="2668" y="2084"/>
                  </a:cubicBezTo>
                  <a:cubicBezTo>
                    <a:pt x="2596" y="2512"/>
                    <a:pt x="2227" y="2846"/>
                    <a:pt x="1775" y="2846"/>
                  </a:cubicBezTo>
                  <a:cubicBezTo>
                    <a:pt x="1287" y="2846"/>
                    <a:pt x="870" y="2441"/>
                    <a:pt x="870" y="1941"/>
                  </a:cubicBezTo>
                  <a:cubicBezTo>
                    <a:pt x="870" y="1846"/>
                    <a:pt x="799" y="1774"/>
                    <a:pt x="703" y="1774"/>
                  </a:cubicBezTo>
                  <a:cubicBezTo>
                    <a:pt x="691" y="1774"/>
                    <a:pt x="680" y="1774"/>
                    <a:pt x="644" y="1786"/>
                  </a:cubicBezTo>
                  <a:cubicBezTo>
                    <a:pt x="668" y="1655"/>
                    <a:pt x="680" y="1524"/>
                    <a:pt x="691" y="1417"/>
                  </a:cubicBezTo>
                  <a:cubicBezTo>
                    <a:pt x="703" y="1119"/>
                    <a:pt x="822" y="834"/>
                    <a:pt x="1037" y="643"/>
                  </a:cubicBezTo>
                  <a:cubicBezTo>
                    <a:pt x="1227" y="429"/>
                    <a:pt x="1501" y="334"/>
                    <a:pt x="1775" y="334"/>
                  </a:cubicBezTo>
                  <a:close/>
                  <a:moveTo>
                    <a:pt x="572" y="2239"/>
                  </a:moveTo>
                  <a:cubicBezTo>
                    <a:pt x="644" y="2536"/>
                    <a:pt x="822" y="2786"/>
                    <a:pt x="1084" y="2965"/>
                  </a:cubicBezTo>
                  <a:lnTo>
                    <a:pt x="1084" y="3143"/>
                  </a:lnTo>
                  <a:cubicBezTo>
                    <a:pt x="763" y="3084"/>
                    <a:pt x="549" y="3013"/>
                    <a:pt x="394" y="2929"/>
                  </a:cubicBezTo>
                  <a:cubicBezTo>
                    <a:pt x="382" y="2929"/>
                    <a:pt x="394" y="2917"/>
                    <a:pt x="394" y="2917"/>
                  </a:cubicBezTo>
                  <a:cubicBezTo>
                    <a:pt x="465" y="2727"/>
                    <a:pt x="525" y="2477"/>
                    <a:pt x="572" y="2239"/>
                  </a:cubicBezTo>
                  <a:close/>
                  <a:moveTo>
                    <a:pt x="2989" y="2239"/>
                  </a:moveTo>
                  <a:cubicBezTo>
                    <a:pt x="3025" y="2489"/>
                    <a:pt x="3108" y="2727"/>
                    <a:pt x="3168" y="2917"/>
                  </a:cubicBezTo>
                  <a:lnTo>
                    <a:pt x="3168" y="2929"/>
                  </a:lnTo>
                  <a:cubicBezTo>
                    <a:pt x="3025" y="2989"/>
                    <a:pt x="2811" y="3084"/>
                    <a:pt x="2477" y="3143"/>
                  </a:cubicBezTo>
                  <a:lnTo>
                    <a:pt x="2477" y="2965"/>
                  </a:lnTo>
                  <a:cubicBezTo>
                    <a:pt x="2716" y="2798"/>
                    <a:pt x="2906" y="2536"/>
                    <a:pt x="2989" y="2239"/>
                  </a:cubicBezTo>
                  <a:close/>
                  <a:moveTo>
                    <a:pt x="2168" y="3108"/>
                  </a:moveTo>
                  <a:lnTo>
                    <a:pt x="2168" y="3286"/>
                  </a:lnTo>
                  <a:cubicBezTo>
                    <a:pt x="2168" y="3346"/>
                    <a:pt x="2180" y="3405"/>
                    <a:pt x="2204" y="3453"/>
                  </a:cubicBezTo>
                  <a:lnTo>
                    <a:pt x="2037" y="3608"/>
                  </a:lnTo>
                  <a:cubicBezTo>
                    <a:pt x="1960" y="3673"/>
                    <a:pt x="1864" y="3706"/>
                    <a:pt x="1772" y="3706"/>
                  </a:cubicBezTo>
                  <a:cubicBezTo>
                    <a:pt x="1680" y="3706"/>
                    <a:pt x="1590" y="3673"/>
                    <a:pt x="1525" y="3608"/>
                  </a:cubicBezTo>
                  <a:lnTo>
                    <a:pt x="1382" y="3453"/>
                  </a:lnTo>
                  <a:cubicBezTo>
                    <a:pt x="1406" y="3405"/>
                    <a:pt x="1418" y="3346"/>
                    <a:pt x="1418" y="3286"/>
                  </a:cubicBezTo>
                  <a:lnTo>
                    <a:pt x="1418" y="3108"/>
                  </a:lnTo>
                  <a:cubicBezTo>
                    <a:pt x="1537" y="3143"/>
                    <a:pt x="1656" y="3167"/>
                    <a:pt x="1799" y="3167"/>
                  </a:cubicBezTo>
                  <a:cubicBezTo>
                    <a:pt x="1930" y="3167"/>
                    <a:pt x="2049" y="3155"/>
                    <a:pt x="2168" y="3108"/>
                  </a:cubicBezTo>
                  <a:close/>
                  <a:moveTo>
                    <a:pt x="1775" y="0"/>
                  </a:moveTo>
                  <a:cubicBezTo>
                    <a:pt x="1037" y="0"/>
                    <a:pt x="418" y="607"/>
                    <a:pt x="358" y="1405"/>
                  </a:cubicBezTo>
                  <a:cubicBezTo>
                    <a:pt x="334" y="1727"/>
                    <a:pt x="227" y="2417"/>
                    <a:pt x="84" y="2810"/>
                  </a:cubicBezTo>
                  <a:cubicBezTo>
                    <a:pt x="25" y="2989"/>
                    <a:pt x="96" y="3167"/>
                    <a:pt x="263" y="3251"/>
                  </a:cubicBezTo>
                  <a:cubicBezTo>
                    <a:pt x="382" y="3310"/>
                    <a:pt x="572" y="3382"/>
                    <a:pt x="822" y="3441"/>
                  </a:cubicBezTo>
                  <a:lnTo>
                    <a:pt x="394" y="3644"/>
                  </a:lnTo>
                  <a:cubicBezTo>
                    <a:pt x="156" y="3763"/>
                    <a:pt x="1" y="4001"/>
                    <a:pt x="1" y="4275"/>
                  </a:cubicBezTo>
                  <a:lnTo>
                    <a:pt x="1" y="5156"/>
                  </a:lnTo>
                  <a:cubicBezTo>
                    <a:pt x="1" y="5239"/>
                    <a:pt x="84" y="5310"/>
                    <a:pt x="168" y="5310"/>
                  </a:cubicBezTo>
                  <a:cubicBezTo>
                    <a:pt x="263" y="5310"/>
                    <a:pt x="334" y="5239"/>
                    <a:pt x="334" y="5156"/>
                  </a:cubicBezTo>
                  <a:lnTo>
                    <a:pt x="334" y="4275"/>
                  </a:lnTo>
                  <a:cubicBezTo>
                    <a:pt x="334" y="4144"/>
                    <a:pt x="406" y="4001"/>
                    <a:pt x="537" y="3941"/>
                  </a:cubicBezTo>
                  <a:lnTo>
                    <a:pt x="1096" y="3667"/>
                  </a:lnTo>
                  <a:lnTo>
                    <a:pt x="1287" y="3846"/>
                  </a:lnTo>
                  <a:cubicBezTo>
                    <a:pt x="1418" y="3977"/>
                    <a:pt x="1596" y="4036"/>
                    <a:pt x="1763" y="4036"/>
                  </a:cubicBezTo>
                  <a:cubicBezTo>
                    <a:pt x="1942" y="4036"/>
                    <a:pt x="2108" y="3977"/>
                    <a:pt x="2239" y="3846"/>
                  </a:cubicBezTo>
                  <a:lnTo>
                    <a:pt x="2430" y="3667"/>
                  </a:lnTo>
                  <a:lnTo>
                    <a:pt x="2977" y="3941"/>
                  </a:lnTo>
                  <a:cubicBezTo>
                    <a:pt x="3097" y="4001"/>
                    <a:pt x="3192" y="4144"/>
                    <a:pt x="3192" y="4275"/>
                  </a:cubicBezTo>
                  <a:lnTo>
                    <a:pt x="3192" y="5156"/>
                  </a:lnTo>
                  <a:cubicBezTo>
                    <a:pt x="3192" y="5239"/>
                    <a:pt x="3263" y="5310"/>
                    <a:pt x="3358" y="5310"/>
                  </a:cubicBezTo>
                  <a:cubicBezTo>
                    <a:pt x="3442" y="5310"/>
                    <a:pt x="3513" y="5239"/>
                    <a:pt x="3513" y="5156"/>
                  </a:cubicBezTo>
                  <a:lnTo>
                    <a:pt x="3513" y="4275"/>
                  </a:lnTo>
                  <a:cubicBezTo>
                    <a:pt x="3549" y="4001"/>
                    <a:pt x="3406" y="3763"/>
                    <a:pt x="3168" y="3644"/>
                  </a:cubicBezTo>
                  <a:lnTo>
                    <a:pt x="2727" y="3441"/>
                  </a:lnTo>
                  <a:cubicBezTo>
                    <a:pt x="2989" y="3382"/>
                    <a:pt x="3180" y="3310"/>
                    <a:pt x="3299" y="3251"/>
                  </a:cubicBezTo>
                  <a:cubicBezTo>
                    <a:pt x="3454" y="3167"/>
                    <a:pt x="3537" y="2977"/>
                    <a:pt x="3478" y="2810"/>
                  </a:cubicBezTo>
                  <a:cubicBezTo>
                    <a:pt x="3323" y="2417"/>
                    <a:pt x="3204" y="1727"/>
                    <a:pt x="3192" y="1405"/>
                  </a:cubicBezTo>
                  <a:cubicBezTo>
                    <a:pt x="3132" y="596"/>
                    <a:pt x="2525"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577;p75">
              <a:extLst>
                <a:ext uri="{FF2B5EF4-FFF2-40B4-BE49-F238E27FC236}">
                  <a16:creationId xmlns:a16="http://schemas.microsoft.com/office/drawing/2014/main" id="{8B53A742-B716-0876-FC73-C787541A81F3}"/>
                </a:ext>
              </a:extLst>
            </p:cNvPr>
            <p:cNvSpPr/>
            <p:nvPr/>
          </p:nvSpPr>
          <p:spPr>
            <a:xfrm>
              <a:off x="8108449" y="2557501"/>
              <a:ext cx="10248" cy="26194"/>
            </a:xfrm>
            <a:custGeom>
              <a:avLst/>
              <a:gdLst/>
              <a:ahLst/>
              <a:cxnLst/>
              <a:rect l="l" t="t" r="r" b="b"/>
              <a:pathLst>
                <a:path w="322" h="823" extrusionOk="0">
                  <a:moveTo>
                    <a:pt x="155" y="1"/>
                  </a:moveTo>
                  <a:cubicBezTo>
                    <a:pt x="72" y="1"/>
                    <a:pt x="0" y="84"/>
                    <a:pt x="0" y="168"/>
                  </a:cubicBezTo>
                  <a:lnTo>
                    <a:pt x="0" y="656"/>
                  </a:lnTo>
                  <a:cubicBezTo>
                    <a:pt x="0" y="751"/>
                    <a:pt x="72" y="823"/>
                    <a:pt x="155" y="823"/>
                  </a:cubicBezTo>
                  <a:cubicBezTo>
                    <a:pt x="250" y="823"/>
                    <a:pt x="322" y="751"/>
                    <a:pt x="322" y="656"/>
                  </a:cubicBezTo>
                  <a:lnTo>
                    <a:pt x="322" y="168"/>
                  </a:lnTo>
                  <a:cubicBezTo>
                    <a:pt x="322"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578;p75">
              <a:extLst>
                <a:ext uri="{FF2B5EF4-FFF2-40B4-BE49-F238E27FC236}">
                  <a16:creationId xmlns:a16="http://schemas.microsoft.com/office/drawing/2014/main" id="{27985D9F-F198-46B2-054F-DE62A3188AF2}"/>
                </a:ext>
              </a:extLst>
            </p:cNvPr>
            <p:cNvSpPr/>
            <p:nvPr/>
          </p:nvSpPr>
          <p:spPr>
            <a:xfrm>
              <a:off x="8165293" y="2557501"/>
              <a:ext cx="10248" cy="26194"/>
            </a:xfrm>
            <a:custGeom>
              <a:avLst/>
              <a:gdLst/>
              <a:ahLst/>
              <a:cxnLst/>
              <a:rect l="l" t="t" r="r" b="b"/>
              <a:pathLst>
                <a:path w="322" h="823" extrusionOk="0">
                  <a:moveTo>
                    <a:pt x="155" y="1"/>
                  </a:moveTo>
                  <a:cubicBezTo>
                    <a:pt x="72" y="1"/>
                    <a:pt x="0" y="84"/>
                    <a:pt x="0" y="168"/>
                  </a:cubicBezTo>
                  <a:lnTo>
                    <a:pt x="0" y="656"/>
                  </a:lnTo>
                  <a:cubicBezTo>
                    <a:pt x="0" y="751"/>
                    <a:pt x="72" y="823"/>
                    <a:pt x="155" y="823"/>
                  </a:cubicBezTo>
                  <a:cubicBezTo>
                    <a:pt x="250" y="823"/>
                    <a:pt x="322" y="751"/>
                    <a:pt x="322" y="656"/>
                  </a:cubicBezTo>
                  <a:lnTo>
                    <a:pt x="322" y="168"/>
                  </a:lnTo>
                  <a:cubicBezTo>
                    <a:pt x="322"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579;p75">
              <a:extLst>
                <a:ext uri="{FF2B5EF4-FFF2-40B4-BE49-F238E27FC236}">
                  <a16:creationId xmlns:a16="http://schemas.microsoft.com/office/drawing/2014/main" id="{208E09A9-379D-254F-E596-C20AA0298925}"/>
                </a:ext>
              </a:extLst>
            </p:cNvPr>
            <p:cNvSpPr/>
            <p:nvPr/>
          </p:nvSpPr>
          <p:spPr>
            <a:xfrm>
              <a:off x="8238432" y="2635956"/>
              <a:ext cx="45481" cy="15946"/>
            </a:xfrm>
            <a:custGeom>
              <a:avLst/>
              <a:gdLst/>
              <a:ahLst/>
              <a:cxnLst/>
              <a:rect l="l" t="t" r="r" b="b"/>
              <a:pathLst>
                <a:path w="1429" h="501" extrusionOk="0">
                  <a:moveTo>
                    <a:pt x="167" y="1"/>
                  </a:moveTo>
                  <a:cubicBezTo>
                    <a:pt x="83" y="1"/>
                    <a:pt x="0" y="72"/>
                    <a:pt x="0" y="155"/>
                  </a:cubicBezTo>
                  <a:cubicBezTo>
                    <a:pt x="0" y="251"/>
                    <a:pt x="83" y="322"/>
                    <a:pt x="167" y="322"/>
                  </a:cubicBezTo>
                  <a:cubicBezTo>
                    <a:pt x="357" y="322"/>
                    <a:pt x="893" y="358"/>
                    <a:pt x="1167" y="489"/>
                  </a:cubicBezTo>
                  <a:cubicBezTo>
                    <a:pt x="1191" y="501"/>
                    <a:pt x="1214" y="501"/>
                    <a:pt x="1238" y="501"/>
                  </a:cubicBezTo>
                  <a:cubicBezTo>
                    <a:pt x="1298" y="501"/>
                    <a:pt x="1357" y="477"/>
                    <a:pt x="1393" y="417"/>
                  </a:cubicBezTo>
                  <a:cubicBezTo>
                    <a:pt x="1429" y="334"/>
                    <a:pt x="1405" y="239"/>
                    <a:pt x="1310" y="191"/>
                  </a:cubicBezTo>
                  <a:cubicBezTo>
                    <a:pt x="929" y="1"/>
                    <a:pt x="20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580;p75">
              <a:extLst>
                <a:ext uri="{FF2B5EF4-FFF2-40B4-BE49-F238E27FC236}">
                  <a16:creationId xmlns:a16="http://schemas.microsoft.com/office/drawing/2014/main" id="{53D28B73-FD94-21AF-4064-DEDE9D146F46}"/>
                </a:ext>
              </a:extLst>
            </p:cNvPr>
            <p:cNvSpPr/>
            <p:nvPr/>
          </p:nvSpPr>
          <p:spPr>
            <a:xfrm>
              <a:off x="8198998" y="2607534"/>
              <a:ext cx="123968" cy="169036"/>
            </a:xfrm>
            <a:custGeom>
              <a:avLst/>
              <a:gdLst/>
              <a:ahLst/>
              <a:cxnLst/>
              <a:rect l="l" t="t" r="r" b="b"/>
              <a:pathLst>
                <a:path w="3895" h="5311" extrusionOk="0">
                  <a:moveTo>
                    <a:pt x="3049" y="322"/>
                  </a:moveTo>
                  <a:lnTo>
                    <a:pt x="3049" y="1025"/>
                  </a:lnTo>
                  <a:cubicBezTo>
                    <a:pt x="3049" y="1144"/>
                    <a:pt x="3013" y="1251"/>
                    <a:pt x="2965" y="1346"/>
                  </a:cubicBezTo>
                  <a:lnTo>
                    <a:pt x="2882" y="1513"/>
                  </a:lnTo>
                  <a:cubicBezTo>
                    <a:pt x="2870" y="1548"/>
                    <a:pt x="2870" y="1560"/>
                    <a:pt x="2870" y="1584"/>
                  </a:cubicBezTo>
                  <a:lnTo>
                    <a:pt x="2870" y="1941"/>
                  </a:lnTo>
                  <a:cubicBezTo>
                    <a:pt x="2870" y="2203"/>
                    <a:pt x="2763" y="2418"/>
                    <a:pt x="2596" y="2596"/>
                  </a:cubicBezTo>
                  <a:cubicBezTo>
                    <a:pt x="2406" y="2763"/>
                    <a:pt x="2168" y="2858"/>
                    <a:pt x="1930" y="2858"/>
                  </a:cubicBezTo>
                  <a:cubicBezTo>
                    <a:pt x="1453" y="2834"/>
                    <a:pt x="1049" y="2406"/>
                    <a:pt x="1049" y="1906"/>
                  </a:cubicBezTo>
                  <a:lnTo>
                    <a:pt x="1049" y="1584"/>
                  </a:lnTo>
                  <a:cubicBezTo>
                    <a:pt x="1049" y="1560"/>
                    <a:pt x="1049" y="1548"/>
                    <a:pt x="1037" y="1513"/>
                  </a:cubicBezTo>
                  <a:lnTo>
                    <a:pt x="929" y="1310"/>
                  </a:lnTo>
                  <a:cubicBezTo>
                    <a:pt x="882" y="1227"/>
                    <a:pt x="870" y="1144"/>
                    <a:pt x="870" y="1072"/>
                  </a:cubicBezTo>
                  <a:lnTo>
                    <a:pt x="870" y="1048"/>
                  </a:lnTo>
                  <a:cubicBezTo>
                    <a:pt x="870" y="655"/>
                    <a:pt x="1203" y="322"/>
                    <a:pt x="1596" y="322"/>
                  </a:cubicBezTo>
                  <a:close/>
                  <a:moveTo>
                    <a:pt x="2334" y="3132"/>
                  </a:moveTo>
                  <a:cubicBezTo>
                    <a:pt x="2334" y="3180"/>
                    <a:pt x="2346" y="3239"/>
                    <a:pt x="2358" y="3287"/>
                  </a:cubicBezTo>
                  <a:lnTo>
                    <a:pt x="2215" y="3418"/>
                  </a:lnTo>
                  <a:cubicBezTo>
                    <a:pt x="2138" y="3495"/>
                    <a:pt x="2043" y="3534"/>
                    <a:pt x="1949" y="3534"/>
                  </a:cubicBezTo>
                  <a:cubicBezTo>
                    <a:pt x="1855" y="3534"/>
                    <a:pt x="1763" y="3495"/>
                    <a:pt x="1691" y="3418"/>
                  </a:cubicBezTo>
                  <a:lnTo>
                    <a:pt x="1561" y="3287"/>
                  </a:lnTo>
                  <a:cubicBezTo>
                    <a:pt x="1572" y="3239"/>
                    <a:pt x="1584" y="3180"/>
                    <a:pt x="1584" y="3132"/>
                  </a:cubicBezTo>
                  <a:cubicBezTo>
                    <a:pt x="1691" y="3168"/>
                    <a:pt x="1811" y="3191"/>
                    <a:pt x="1918" y="3191"/>
                  </a:cubicBezTo>
                  <a:lnTo>
                    <a:pt x="1953" y="3191"/>
                  </a:lnTo>
                  <a:cubicBezTo>
                    <a:pt x="2096" y="3191"/>
                    <a:pt x="2215" y="3180"/>
                    <a:pt x="2334" y="3132"/>
                  </a:cubicBezTo>
                  <a:close/>
                  <a:moveTo>
                    <a:pt x="1584" y="1"/>
                  </a:moveTo>
                  <a:cubicBezTo>
                    <a:pt x="1001" y="1"/>
                    <a:pt x="525" y="477"/>
                    <a:pt x="525" y="1048"/>
                  </a:cubicBezTo>
                  <a:lnTo>
                    <a:pt x="525" y="1072"/>
                  </a:lnTo>
                  <a:cubicBezTo>
                    <a:pt x="525" y="1203"/>
                    <a:pt x="560" y="1334"/>
                    <a:pt x="620" y="1453"/>
                  </a:cubicBezTo>
                  <a:lnTo>
                    <a:pt x="703" y="1620"/>
                  </a:lnTo>
                  <a:lnTo>
                    <a:pt x="703" y="1882"/>
                  </a:lnTo>
                  <a:cubicBezTo>
                    <a:pt x="703" y="2322"/>
                    <a:pt x="918" y="2703"/>
                    <a:pt x="1239" y="2941"/>
                  </a:cubicBezTo>
                  <a:lnTo>
                    <a:pt x="1239" y="3096"/>
                  </a:lnTo>
                  <a:cubicBezTo>
                    <a:pt x="1239" y="3180"/>
                    <a:pt x="1180" y="3251"/>
                    <a:pt x="1108" y="3275"/>
                  </a:cubicBezTo>
                  <a:lnTo>
                    <a:pt x="513" y="3453"/>
                  </a:lnTo>
                  <a:cubicBezTo>
                    <a:pt x="215" y="3537"/>
                    <a:pt x="1" y="3811"/>
                    <a:pt x="1" y="4120"/>
                  </a:cubicBezTo>
                  <a:lnTo>
                    <a:pt x="1" y="5144"/>
                  </a:lnTo>
                  <a:cubicBezTo>
                    <a:pt x="1" y="5239"/>
                    <a:pt x="84" y="5311"/>
                    <a:pt x="167" y="5311"/>
                  </a:cubicBezTo>
                  <a:cubicBezTo>
                    <a:pt x="263" y="5311"/>
                    <a:pt x="334" y="5239"/>
                    <a:pt x="334" y="5144"/>
                  </a:cubicBezTo>
                  <a:lnTo>
                    <a:pt x="334" y="4120"/>
                  </a:lnTo>
                  <a:cubicBezTo>
                    <a:pt x="334" y="3953"/>
                    <a:pt x="441" y="3811"/>
                    <a:pt x="596" y="3763"/>
                  </a:cubicBezTo>
                  <a:lnTo>
                    <a:pt x="1191" y="3584"/>
                  </a:lnTo>
                  <a:cubicBezTo>
                    <a:pt x="1251" y="3572"/>
                    <a:pt x="1299" y="3537"/>
                    <a:pt x="1346" y="3525"/>
                  </a:cubicBezTo>
                  <a:lnTo>
                    <a:pt x="1453" y="3632"/>
                  </a:lnTo>
                  <a:cubicBezTo>
                    <a:pt x="1584" y="3763"/>
                    <a:pt x="1763" y="3834"/>
                    <a:pt x="1942" y="3834"/>
                  </a:cubicBezTo>
                  <a:cubicBezTo>
                    <a:pt x="2120" y="3834"/>
                    <a:pt x="2299" y="3763"/>
                    <a:pt x="2430" y="3632"/>
                  </a:cubicBezTo>
                  <a:lnTo>
                    <a:pt x="2537" y="3525"/>
                  </a:lnTo>
                  <a:cubicBezTo>
                    <a:pt x="2584" y="3549"/>
                    <a:pt x="2620" y="3572"/>
                    <a:pt x="2680" y="3584"/>
                  </a:cubicBezTo>
                  <a:lnTo>
                    <a:pt x="3275" y="3763"/>
                  </a:lnTo>
                  <a:cubicBezTo>
                    <a:pt x="3442" y="3811"/>
                    <a:pt x="3549" y="3953"/>
                    <a:pt x="3549" y="4120"/>
                  </a:cubicBezTo>
                  <a:lnTo>
                    <a:pt x="3549" y="5144"/>
                  </a:lnTo>
                  <a:cubicBezTo>
                    <a:pt x="3549" y="5239"/>
                    <a:pt x="3620" y="5311"/>
                    <a:pt x="3716" y="5311"/>
                  </a:cubicBezTo>
                  <a:cubicBezTo>
                    <a:pt x="3799" y="5311"/>
                    <a:pt x="3870" y="5239"/>
                    <a:pt x="3870" y="5144"/>
                  </a:cubicBezTo>
                  <a:lnTo>
                    <a:pt x="3870" y="4120"/>
                  </a:lnTo>
                  <a:cubicBezTo>
                    <a:pt x="3894" y="3822"/>
                    <a:pt x="3680" y="3549"/>
                    <a:pt x="3382" y="3465"/>
                  </a:cubicBezTo>
                  <a:lnTo>
                    <a:pt x="2787" y="3287"/>
                  </a:lnTo>
                  <a:cubicBezTo>
                    <a:pt x="2715" y="3251"/>
                    <a:pt x="2656" y="3180"/>
                    <a:pt x="2656" y="3108"/>
                  </a:cubicBezTo>
                  <a:lnTo>
                    <a:pt x="2656" y="2977"/>
                  </a:lnTo>
                  <a:cubicBezTo>
                    <a:pt x="2715" y="2930"/>
                    <a:pt x="2763" y="2882"/>
                    <a:pt x="2823" y="2834"/>
                  </a:cubicBezTo>
                  <a:cubicBezTo>
                    <a:pt x="3061" y="2596"/>
                    <a:pt x="3192" y="2287"/>
                    <a:pt x="3192" y="1941"/>
                  </a:cubicBezTo>
                  <a:lnTo>
                    <a:pt x="3192" y="1632"/>
                  </a:lnTo>
                  <a:lnTo>
                    <a:pt x="3251" y="1501"/>
                  </a:lnTo>
                  <a:cubicBezTo>
                    <a:pt x="3323" y="1346"/>
                    <a:pt x="3370" y="1191"/>
                    <a:pt x="3370" y="1025"/>
                  </a:cubicBezTo>
                  <a:lnTo>
                    <a:pt x="3370" y="155"/>
                  </a:lnTo>
                  <a:cubicBezTo>
                    <a:pt x="3370" y="72"/>
                    <a:pt x="3299" y="1"/>
                    <a:pt x="32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581;p75">
              <a:extLst>
                <a:ext uri="{FF2B5EF4-FFF2-40B4-BE49-F238E27FC236}">
                  <a16:creationId xmlns:a16="http://schemas.microsoft.com/office/drawing/2014/main" id="{4FA6E96F-5F12-EADA-A8FC-FCB1BD9CFCB8}"/>
                </a:ext>
              </a:extLst>
            </p:cNvPr>
            <p:cNvSpPr/>
            <p:nvPr/>
          </p:nvSpPr>
          <p:spPr>
            <a:xfrm>
              <a:off x="8222137" y="2743946"/>
              <a:ext cx="10248" cy="33005"/>
            </a:xfrm>
            <a:custGeom>
              <a:avLst/>
              <a:gdLst/>
              <a:ahLst/>
              <a:cxnLst/>
              <a:rect l="l" t="t" r="r" b="b"/>
              <a:pathLst>
                <a:path w="322" h="1037" extrusionOk="0">
                  <a:moveTo>
                    <a:pt x="155" y="1"/>
                  </a:moveTo>
                  <a:cubicBezTo>
                    <a:pt x="72" y="1"/>
                    <a:pt x="0" y="72"/>
                    <a:pt x="0" y="156"/>
                  </a:cubicBezTo>
                  <a:lnTo>
                    <a:pt x="0" y="870"/>
                  </a:lnTo>
                  <a:cubicBezTo>
                    <a:pt x="0" y="965"/>
                    <a:pt x="72" y="1037"/>
                    <a:pt x="155" y="1037"/>
                  </a:cubicBezTo>
                  <a:cubicBezTo>
                    <a:pt x="250" y="1037"/>
                    <a:pt x="322" y="965"/>
                    <a:pt x="322" y="870"/>
                  </a:cubicBezTo>
                  <a:lnTo>
                    <a:pt x="322" y="156"/>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582;p75">
              <a:extLst>
                <a:ext uri="{FF2B5EF4-FFF2-40B4-BE49-F238E27FC236}">
                  <a16:creationId xmlns:a16="http://schemas.microsoft.com/office/drawing/2014/main" id="{DF7D7590-968F-BDFC-757C-A215C8C22AA1}"/>
                </a:ext>
              </a:extLst>
            </p:cNvPr>
            <p:cNvSpPr/>
            <p:nvPr/>
          </p:nvSpPr>
          <p:spPr>
            <a:xfrm>
              <a:off x="8289579" y="2743946"/>
              <a:ext cx="10630" cy="33005"/>
            </a:xfrm>
            <a:custGeom>
              <a:avLst/>
              <a:gdLst/>
              <a:ahLst/>
              <a:cxnLst/>
              <a:rect l="l" t="t" r="r" b="b"/>
              <a:pathLst>
                <a:path w="334" h="1037" extrusionOk="0">
                  <a:moveTo>
                    <a:pt x="167" y="1"/>
                  </a:moveTo>
                  <a:cubicBezTo>
                    <a:pt x="84" y="1"/>
                    <a:pt x="0" y="72"/>
                    <a:pt x="0" y="156"/>
                  </a:cubicBezTo>
                  <a:lnTo>
                    <a:pt x="0" y="870"/>
                  </a:lnTo>
                  <a:cubicBezTo>
                    <a:pt x="0" y="965"/>
                    <a:pt x="84" y="1037"/>
                    <a:pt x="167" y="1037"/>
                  </a:cubicBezTo>
                  <a:cubicBezTo>
                    <a:pt x="250" y="1037"/>
                    <a:pt x="334" y="965"/>
                    <a:pt x="334" y="870"/>
                  </a:cubicBezTo>
                  <a:lnTo>
                    <a:pt x="334" y="156"/>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16883;p75">
            <a:extLst>
              <a:ext uri="{FF2B5EF4-FFF2-40B4-BE49-F238E27FC236}">
                <a16:creationId xmlns:a16="http://schemas.microsoft.com/office/drawing/2014/main" id="{62013EE6-F758-17C1-B3F6-C9A7A8684D67}"/>
              </a:ext>
            </a:extLst>
          </p:cNvPr>
          <p:cNvSpPr/>
          <p:nvPr/>
        </p:nvSpPr>
        <p:spPr>
          <a:xfrm>
            <a:off x="4189267" y="2634619"/>
            <a:ext cx="1284436" cy="1073908"/>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16457;p75">
            <a:extLst>
              <a:ext uri="{FF2B5EF4-FFF2-40B4-BE49-F238E27FC236}">
                <a16:creationId xmlns:a16="http://schemas.microsoft.com/office/drawing/2014/main" id="{F3841838-0D1D-D048-87DF-11B9C11484FF}"/>
              </a:ext>
            </a:extLst>
          </p:cNvPr>
          <p:cNvGrpSpPr/>
          <p:nvPr/>
        </p:nvGrpSpPr>
        <p:grpSpPr>
          <a:xfrm>
            <a:off x="4130835" y="1145054"/>
            <a:ext cx="1221945" cy="1040670"/>
            <a:chOff x="5352728" y="1990239"/>
            <a:chExt cx="327091" cy="322508"/>
          </a:xfrm>
        </p:grpSpPr>
        <p:sp>
          <p:nvSpPr>
            <p:cNvPr id="52" name="Google Shape;16458;p75">
              <a:extLst>
                <a:ext uri="{FF2B5EF4-FFF2-40B4-BE49-F238E27FC236}">
                  <a16:creationId xmlns:a16="http://schemas.microsoft.com/office/drawing/2014/main" id="{D3F744C1-1F27-9776-FFFF-E3E3D2F5805C}"/>
                </a:ext>
              </a:extLst>
            </p:cNvPr>
            <p:cNvSpPr/>
            <p:nvPr/>
          </p:nvSpPr>
          <p:spPr>
            <a:xfrm>
              <a:off x="5575935" y="2093297"/>
              <a:ext cx="103885" cy="217923"/>
            </a:xfrm>
            <a:custGeom>
              <a:avLst/>
              <a:gdLst/>
              <a:ahLst/>
              <a:cxnLst/>
              <a:rect l="l" t="t" r="r" b="b"/>
              <a:pathLst>
                <a:path w="3264" h="6847" extrusionOk="0">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459;p75">
              <a:extLst>
                <a:ext uri="{FF2B5EF4-FFF2-40B4-BE49-F238E27FC236}">
                  <a16:creationId xmlns:a16="http://schemas.microsoft.com/office/drawing/2014/main" id="{FFED4FAA-423B-40E2-8F44-A8921792CC85}"/>
                </a:ext>
              </a:extLst>
            </p:cNvPr>
            <p:cNvSpPr/>
            <p:nvPr/>
          </p:nvSpPr>
          <p:spPr>
            <a:xfrm>
              <a:off x="5426250" y="1990239"/>
              <a:ext cx="191029" cy="322508"/>
            </a:xfrm>
            <a:custGeom>
              <a:avLst/>
              <a:gdLst/>
              <a:ahLst/>
              <a:cxnLst/>
              <a:rect l="l" t="t" r="r" b="b"/>
              <a:pathLst>
                <a:path w="6002" h="10133" extrusionOk="0">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460;p75">
              <a:extLst>
                <a:ext uri="{FF2B5EF4-FFF2-40B4-BE49-F238E27FC236}">
                  <a16:creationId xmlns:a16="http://schemas.microsoft.com/office/drawing/2014/main" id="{9E4FA73C-77B3-6EB4-6659-7AB6AEC5B379}"/>
                </a:ext>
              </a:extLst>
            </p:cNvPr>
            <p:cNvSpPr/>
            <p:nvPr/>
          </p:nvSpPr>
          <p:spPr>
            <a:xfrm>
              <a:off x="5352728" y="2121719"/>
              <a:ext cx="103503" cy="189501"/>
            </a:xfrm>
            <a:custGeom>
              <a:avLst/>
              <a:gdLst/>
              <a:ahLst/>
              <a:cxnLst/>
              <a:rect l="l" t="t" r="r" b="b"/>
              <a:pathLst>
                <a:path w="3252" h="5954" extrusionOk="0">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16945;p75">
            <a:extLst>
              <a:ext uri="{FF2B5EF4-FFF2-40B4-BE49-F238E27FC236}">
                <a16:creationId xmlns:a16="http://schemas.microsoft.com/office/drawing/2014/main" id="{38F264BD-5226-2393-02A2-981B57AD2799}"/>
              </a:ext>
            </a:extLst>
          </p:cNvPr>
          <p:cNvGrpSpPr/>
          <p:nvPr/>
        </p:nvGrpSpPr>
        <p:grpSpPr>
          <a:xfrm>
            <a:off x="11601812" y="4248226"/>
            <a:ext cx="860945" cy="816797"/>
            <a:chOff x="6219391" y="3816756"/>
            <a:chExt cx="356627" cy="334252"/>
          </a:xfrm>
        </p:grpSpPr>
        <p:sp>
          <p:nvSpPr>
            <p:cNvPr id="56" name="Google Shape;16946;p75">
              <a:extLst>
                <a:ext uri="{FF2B5EF4-FFF2-40B4-BE49-F238E27FC236}">
                  <a16:creationId xmlns:a16="http://schemas.microsoft.com/office/drawing/2014/main" id="{28C16F94-E424-72E2-6EAB-3873F4578967}"/>
                </a:ext>
              </a:extLst>
            </p:cNvPr>
            <p:cNvSpPr/>
            <p:nvPr/>
          </p:nvSpPr>
          <p:spPr>
            <a:xfrm>
              <a:off x="6219391" y="3816756"/>
              <a:ext cx="306594" cy="334252"/>
            </a:xfrm>
            <a:custGeom>
              <a:avLst/>
              <a:gdLst/>
              <a:ahLst/>
              <a:cxnLst/>
              <a:rect l="l" t="t" r="r" b="b"/>
              <a:pathLst>
                <a:path w="9633" h="10502" extrusionOk="0">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947;p75">
              <a:extLst>
                <a:ext uri="{FF2B5EF4-FFF2-40B4-BE49-F238E27FC236}">
                  <a16:creationId xmlns:a16="http://schemas.microsoft.com/office/drawing/2014/main" id="{56B81CE1-51E4-D4AF-6F77-D6FE9B6D294E}"/>
                </a:ext>
              </a:extLst>
            </p:cNvPr>
            <p:cNvSpPr/>
            <p:nvPr/>
          </p:nvSpPr>
          <p:spPr>
            <a:xfrm>
              <a:off x="6549060" y="3978567"/>
              <a:ext cx="26958" cy="10630"/>
            </a:xfrm>
            <a:custGeom>
              <a:avLst/>
              <a:gdLst/>
              <a:ahLst/>
              <a:cxnLst/>
              <a:rect l="l" t="t" r="r" b="b"/>
              <a:pathLst>
                <a:path w="847" h="334" extrusionOk="0">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948;p75">
              <a:extLst>
                <a:ext uri="{FF2B5EF4-FFF2-40B4-BE49-F238E27FC236}">
                  <a16:creationId xmlns:a16="http://schemas.microsoft.com/office/drawing/2014/main" id="{C5420671-93E8-25EA-3EC9-FD5351A20E18}"/>
                </a:ext>
              </a:extLst>
            </p:cNvPr>
            <p:cNvSpPr/>
            <p:nvPr/>
          </p:nvSpPr>
          <p:spPr>
            <a:xfrm>
              <a:off x="6525572" y="3915357"/>
              <a:ext cx="24666" cy="22311"/>
            </a:xfrm>
            <a:custGeom>
              <a:avLst/>
              <a:gdLst/>
              <a:ahLst/>
              <a:cxnLst/>
              <a:rect l="l" t="t" r="r" b="b"/>
              <a:pathLst>
                <a:path w="775" h="701" extrusionOk="0">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949;p75">
              <a:extLst>
                <a:ext uri="{FF2B5EF4-FFF2-40B4-BE49-F238E27FC236}">
                  <a16:creationId xmlns:a16="http://schemas.microsoft.com/office/drawing/2014/main" id="{55BA8618-1BF7-1358-2293-14EF46139404}"/>
                </a:ext>
              </a:extLst>
            </p:cNvPr>
            <p:cNvSpPr/>
            <p:nvPr/>
          </p:nvSpPr>
          <p:spPr>
            <a:xfrm>
              <a:off x="6527099" y="4030191"/>
              <a:ext cx="23139" cy="22661"/>
            </a:xfrm>
            <a:custGeom>
              <a:avLst/>
              <a:gdLst/>
              <a:ahLst/>
              <a:cxnLst/>
              <a:rect l="l" t="t" r="r" b="b"/>
              <a:pathLst>
                <a:path w="727" h="712" extrusionOk="0">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16831;p75">
            <a:extLst>
              <a:ext uri="{FF2B5EF4-FFF2-40B4-BE49-F238E27FC236}">
                <a16:creationId xmlns:a16="http://schemas.microsoft.com/office/drawing/2014/main" id="{976C636A-EBF1-9D96-404C-772AF630AF33}"/>
              </a:ext>
            </a:extLst>
          </p:cNvPr>
          <p:cNvGrpSpPr/>
          <p:nvPr/>
        </p:nvGrpSpPr>
        <p:grpSpPr>
          <a:xfrm>
            <a:off x="4378570" y="4157422"/>
            <a:ext cx="1430781" cy="1047808"/>
            <a:chOff x="7929578" y="4284365"/>
            <a:chExt cx="395266" cy="351312"/>
          </a:xfrm>
        </p:grpSpPr>
        <p:sp>
          <p:nvSpPr>
            <p:cNvPr id="61" name="Google Shape;16832;p75">
              <a:extLst>
                <a:ext uri="{FF2B5EF4-FFF2-40B4-BE49-F238E27FC236}">
                  <a16:creationId xmlns:a16="http://schemas.microsoft.com/office/drawing/2014/main" id="{AF39C50D-D2BC-92DF-DCE0-E5B9315EEB10}"/>
                </a:ext>
              </a:extLst>
            </p:cNvPr>
            <p:cNvSpPr/>
            <p:nvPr/>
          </p:nvSpPr>
          <p:spPr>
            <a:xfrm>
              <a:off x="7954213" y="4588668"/>
              <a:ext cx="11394" cy="47009"/>
            </a:xfrm>
            <a:custGeom>
              <a:avLst/>
              <a:gdLst/>
              <a:ahLst/>
              <a:cxnLst/>
              <a:rect l="l" t="t" r="r" b="b"/>
              <a:pathLst>
                <a:path w="358" h="1477" extrusionOk="0">
                  <a:moveTo>
                    <a:pt x="179" y="0"/>
                  </a:moveTo>
                  <a:cubicBezTo>
                    <a:pt x="84" y="0"/>
                    <a:pt x="0" y="84"/>
                    <a:pt x="0" y="179"/>
                  </a:cubicBezTo>
                  <a:lnTo>
                    <a:pt x="0" y="1298"/>
                  </a:lnTo>
                  <a:cubicBezTo>
                    <a:pt x="0" y="1405"/>
                    <a:pt x="84" y="1477"/>
                    <a:pt x="179" y="1477"/>
                  </a:cubicBezTo>
                  <a:cubicBezTo>
                    <a:pt x="286" y="1477"/>
                    <a:pt x="358" y="1405"/>
                    <a:pt x="358" y="1298"/>
                  </a:cubicBezTo>
                  <a:lnTo>
                    <a:pt x="358" y="179"/>
                  </a:lnTo>
                  <a:cubicBezTo>
                    <a:pt x="358" y="96"/>
                    <a:pt x="286"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833;p75">
              <a:extLst>
                <a:ext uri="{FF2B5EF4-FFF2-40B4-BE49-F238E27FC236}">
                  <a16:creationId xmlns:a16="http://schemas.microsoft.com/office/drawing/2014/main" id="{06CF6BBD-2AEC-3951-5EA6-F48C307DA2E1}"/>
                </a:ext>
              </a:extLst>
            </p:cNvPr>
            <p:cNvSpPr/>
            <p:nvPr/>
          </p:nvSpPr>
          <p:spPr>
            <a:xfrm>
              <a:off x="7929578" y="4432522"/>
              <a:ext cx="213372" cy="203155"/>
            </a:xfrm>
            <a:custGeom>
              <a:avLst/>
              <a:gdLst/>
              <a:ahLst/>
              <a:cxnLst/>
              <a:rect l="l" t="t" r="r" b="b"/>
              <a:pathLst>
                <a:path w="6704" h="6383" extrusionOk="0">
                  <a:moveTo>
                    <a:pt x="6192" y="1013"/>
                  </a:moveTo>
                  <a:lnTo>
                    <a:pt x="6275" y="1275"/>
                  </a:lnTo>
                  <a:cubicBezTo>
                    <a:pt x="6287" y="1358"/>
                    <a:pt x="6275" y="1430"/>
                    <a:pt x="6216" y="1489"/>
                  </a:cubicBezTo>
                  <a:lnTo>
                    <a:pt x="6108" y="1596"/>
                  </a:lnTo>
                  <a:lnTo>
                    <a:pt x="5858" y="1334"/>
                  </a:lnTo>
                  <a:lnTo>
                    <a:pt x="6192" y="1013"/>
                  </a:lnTo>
                  <a:close/>
                  <a:moveTo>
                    <a:pt x="1941" y="382"/>
                  </a:moveTo>
                  <a:cubicBezTo>
                    <a:pt x="2251" y="382"/>
                    <a:pt x="2536" y="501"/>
                    <a:pt x="2763" y="727"/>
                  </a:cubicBezTo>
                  <a:cubicBezTo>
                    <a:pt x="2965" y="953"/>
                    <a:pt x="3096" y="1251"/>
                    <a:pt x="3132" y="1573"/>
                  </a:cubicBezTo>
                  <a:cubicBezTo>
                    <a:pt x="3144" y="1692"/>
                    <a:pt x="3156" y="1846"/>
                    <a:pt x="3179" y="2001"/>
                  </a:cubicBezTo>
                  <a:cubicBezTo>
                    <a:pt x="2977" y="1680"/>
                    <a:pt x="2656" y="1430"/>
                    <a:pt x="2239" y="1287"/>
                  </a:cubicBezTo>
                  <a:cubicBezTo>
                    <a:pt x="1947" y="1199"/>
                    <a:pt x="1670" y="1191"/>
                    <a:pt x="1579" y="1191"/>
                  </a:cubicBezTo>
                  <a:cubicBezTo>
                    <a:pt x="1559" y="1191"/>
                    <a:pt x="1548" y="1192"/>
                    <a:pt x="1548" y="1192"/>
                  </a:cubicBezTo>
                  <a:cubicBezTo>
                    <a:pt x="1513" y="1192"/>
                    <a:pt x="1465" y="1204"/>
                    <a:pt x="1429" y="1251"/>
                  </a:cubicBezTo>
                  <a:lnTo>
                    <a:pt x="1108" y="1585"/>
                  </a:lnTo>
                  <a:cubicBezTo>
                    <a:pt x="1036" y="1668"/>
                    <a:pt x="1036" y="1787"/>
                    <a:pt x="1108" y="1846"/>
                  </a:cubicBezTo>
                  <a:cubicBezTo>
                    <a:pt x="1143" y="1882"/>
                    <a:pt x="1191" y="1900"/>
                    <a:pt x="1237" y="1900"/>
                  </a:cubicBezTo>
                  <a:cubicBezTo>
                    <a:pt x="1283" y="1900"/>
                    <a:pt x="1328" y="1882"/>
                    <a:pt x="1358" y="1846"/>
                  </a:cubicBezTo>
                  <a:lnTo>
                    <a:pt x="1632" y="1561"/>
                  </a:lnTo>
                  <a:cubicBezTo>
                    <a:pt x="1870" y="1573"/>
                    <a:pt x="2620" y="1668"/>
                    <a:pt x="2906" y="2299"/>
                  </a:cubicBezTo>
                  <a:cubicBezTo>
                    <a:pt x="2834" y="2763"/>
                    <a:pt x="2417" y="3120"/>
                    <a:pt x="1929" y="3120"/>
                  </a:cubicBezTo>
                  <a:cubicBezTo>
                    <a:pt x="1393" y="3120"/>
                    <a:pt x="941" y="2680"/>
                    <a:pt x="941" y="2144"/>
                  </a:cubicBezTo>
                  <a:cubicBezTo>
                    <a:pt x="941" y="2037"/>
                    <a:pt x="870" y="1966"/>
                    <a:pt x="762" y="1966"/>
                  </a:cubicBezTo>
                  <a:cubicBezTo>
                    <a:pt x="751" y="1966"/>
                    <a:pt x="715" y="1966"/>
                    <a:pt x="703" y="1977"/>
                  </a:cubicBezTo>
                  <a:cubicBezTo>
                    <a:pt x="715" y="1835"/>
                    <a:pt x="751" y="1680"/>
                    <a:pt x="751" y="1573"/>
                  </a:cubicBezTo>
                  <a:cubicBezTo>
                    <a:pt x="774" y="1251"/>
                    <a:pt x="893" y="953"/>
                    <a:pt x="1120" y="727"/>
                  </a:cubicBezTo>
                  <a:cubicBezTo>
                    <a:pt x="1334" y="501"/>
                    <a:pt x="1632" y="382"/>
                    <a:pt x="1941" y="382"/>
                  </a:cubicBezTo>
                  <a:close/>
                  <a:moveTo>
                    <a:pt x="631" y="2442"/>
                  </a:moveTo>
                  <a:cubicBezTo>
                    <a:pt x="703" y="2763"/>
                    <a:pt x="917" y="3049"/>
                    <a:pt x="1179" y="3228"/>
                  </a:cubicBezTo>
                  <a:lnTo>
                    <a:pt x="1179" y="3442"/>
                  </a:lnTo>
                  <a:lnTo>
                    <a:pt x="1167" y="3442"/>
                  </a:lnTo>
                  <a:cubicBezTo>
                    <a:pt x="822" y="3382"/>
                    <a:pt x="572" y="3287"/>
                    <a:pt x="417" y="3216"/>
                  </a:cubicBezTo>
                  <a:cubicBezTo>
                    <a:pt x="405" y="3216"/>
                    <a:pt x="417" y="3204"/>
                    <a:pt x="417" y="3204"/>
                  </a:cubicBezTo>
                  <a:cubicBezTo>
                    <a:pt x="501" y="2989"/>
                    <a:pt x="572" y="2728"/>
                    <a:pt x="631" y="2442"/>
                  </a:cubicBezTo>
                  <a:close/>
                  <a:moveTo>
                    <a:pt x="3239" y="2454"/>
                  </a:moveTo>
                  <a:cubicBezTo>
                    <a:pt x="3275" y="2692"/>
                    <a:pt x="3334" y="2942"/>
                    <a:pt x="3418" y="3144"/>
                  </a:cubicBezTo>
                  <a:lnTo>
                    <a:pt x="3084" y="3454"/>
                  </a:lnTo>
                  <a:cubicBezTo>
                    <a:pt x="3037" y="3478"/>
                    <a:pt x="3001" y="3513"/>
                    <a:pt x="2941" y="3513"/>
                  </a:cubicBezTo>
                  <a:lnTo>
                    <a:pt x="2894" y="3513"/>
                  </a:lnTo>
                  <a:cubicBezTo>
                    <a:pt x="2775" y="3513"/>
                    <a:pt x="2679" y="3418"/>
                    <a:pt x="2679" y="3299"/>
                  </a:cubicBezTo>
                  <a:lnTo>
                    <a:pt x="2679" y="3239"/>
                  </a:lnTo>
                  <a:cubicBezTo>
                    <a:pt x="2953" y="3061"/>
                    <a:pt x="3144" y="2787"/>
                    <a:pt x="3239" y="2454"/>
                  </a:cubicBezTo>
                  <a:close/>
                  <a:moveTo>
                    <a:pt x="2358" y="3418"/>
                  </a:moveTo>
                  <a:cubicBezTo>
                    <a:pt x="2370" y="3525"/>
                    <a:pt x="2429" y="3620"/>
                    <a:pt x="2489" y="3692"/>
                  </a:cubicBezTo>
                  <a:lnTo>
                    <a:pt x="2203" y="3954"/>
                  </a:lnTo>
                  <a:cubicBezTo>
                    <a:pt x="2132" y="4031"/>
                    <a:pt x="2033" y="4070"/>
                    <a:pt x="1934" y="4070"/>
                  </a:cubicBezTo>
                  <a:cubicBezTo>
                    <a:pt x="1834" y="4070"/>
                    <a:pt x="1733" y="4031"/>
                    <a:pt x="1655" y="3954"/>
                  </a:cubicBezTo>
                  <a:lnTo>
                    <a:pt x="1489" y="3799"/>
                  </a:lnTo>
                  <a:cubicBezTo>
                    <a:pt x="1524" y="3740"/>
                    <a:pt x="1536" y="3680"/>
                    <a:pt x="1536" y="3620"/>
                  </a:cubicBezTo>
                  <a:lnTo>
                    <a:pt x="1536" y="3418"/>
                  </a:lnTo>
                  <a:cubicBezTo>
                    <a:pt x="1667" y="3466"/>
                    <a:pt x="1810" y="3478"/>
                    <a:pt x="1941" y="3478"/>
                  </a:cubicBezTo>
                  <a:cubicBezTo>
                    <a:pt x="2084" y="3478"/>
                    <a:pt x="2227" y="3454"/>
                    <a:pt x="2358" y="3418"/>
                  </a:cubicBezTo>
                  <a:close/>
                  <a:moveTo>
                    <a:pt x="1941" y="1"/>
                  </a:moveTo>
                  <a:cubicBezTo>
                    <a:pt x="1120" y="1"/>
                    <a:pt x="465" y="656"/>
                    <a:pt x="393" y="1537"/>
                  </a:cubicBezTo>
                  <a:cubicBezTo>
                    <a:pt x="358" y="1882"/>
                    <a:pt x="239" y="2644"/>
                    <a:pt x="72" y="3061"/>
                  </a:cubicBezTo>
                  <a:cubicBezTo>
                    <a:pt x="0" y="3251"/>
                    <a:pt x="96" y="3454"/>
                    <a:pt x="274" y="3537"/>
                  </a:cubicBezTo>
                  <a:cubicBezTo>
                    <a:pt x="405" y="3597"/>
                    <a:pt x="608" y="3692"/>
                    <a:pt x="893" y="3751"/>
                  </a:cubicBezTo>
                  <a:lnTo>
                    <a:pt x="417" y="3990"/>
                  </a:lnTo>
                  <a:cubicBezTo>
                    <a:pt x="155" y="4121"/>
                    <a:pt x="0" y="4371"/>
                    <a:pt x="0" y="4668"/>
                  </a:cubicBezTo>
                  <a:lnTo>
                    <a:pt x="0" y="6204"/>
                  </a:lnTo>
                  <a:cubicBezTo>
                    <a:pt x="0" y="6311"/>
                    <a:pt x="72" y="6383"/>
                    <a:pt x="179" y="6383"/>
                  </a:cubicBezTo>
                  <a:cubicBezTo>
                    <a:pt x="286" y="6383"/>
                    <a:pt x="358" y="6311"/>
                    <a:pt x="358" y="6204"/>
                  </a:cubicBezTo>
                  <a:lnTo>
                    <a:pt x="358" y="4668"/>
                  </a:lnTo>
                  <a:cubicBezTo>
                    <a:pt x="358" y="4525"/>
                    <a:pt x="453" y="4371"/>
                    <a:pt x="584" y="4311"/>
                  </a:cubicBezTo>
                  <a:lnTo>
                    <a:pt x="1191" y="4013"/>
                  </a:lnTo>
                  <a:lnTo>
                    <a:pt x="1405" y="4216"/>
                  </a:lnTo>
                  <a:cubicBezTo>
                    <a:pt x="1548" y="4347"/>
                    <a:pt x="1739" y="4418"/>
                    <a:pt x="1929" y="4418"/>
                  </a:cubicBezTo>
                  <a:cubicBezTo>
                    <a:pt x="2120" y="4418"/>
                    <a:pt x="2310" y="4347"/>
                    <a:pt x="2453" y="4216"/>
                  </a:cubicBezTo>
                  <a:lnTo>
                    <a:pt x="2822" y="3859"/>
                  </a:lnTo>
                  <a:lnTo>
                    <a:pt x="2929" y="3859"/>
                  </a:lnTo>
                  <a:cubicBezTo>
                    <a:pt x="3084" y="3859"/>
                    <a:pt x="3215" y="3799"/>
                    <a:pt x="3322" y="3692"/>
                  </a:cubicBezTo>
                  <a:lnTo>
                    <a:pt x="5584" y="1561"/>
                  </a:lnTo>
                  <a:lnTo>
                    <a:pt x="5835" y="1811"/>
                  </a:lnTo>
                  <a:lnTo>
                    <a:pt x="3001" y="4656"/>
                  </a:lnTo>
                  <a:cubicBezTo>
                    <a:pt x="2822" y="4835"/>
                    <a:pt x="2715" y="5073"/>
                    <a:pt x="2715" y="5347"/>
                  </a:cubicBezTo>
                  <a:lnTo>
                    <a:pt x="2715" y="6192"/>
                  </a:lnTo>
                  <a:cubicBezTo>
                    <a:pt x="2715" y="6299"/>
                    <a:pt x="2787" y="6371"/>
                    <a:pt x="2894" y="6371"/>
                  </a:cubicBezTo>
                  <a:cubicBezTo>
                    <a:pt x="3001" y="6371"/>
                    <a:pt x="3072" y="6299"/>
                    <a:pt x="3072" y="6192"/>
                  </a:cubicBezTo>
                  <a:lnTo>
                    <a:pt x="3072" y="5371"/>
                  </a:lnTo>
                  <a:cubicBezTo>
                    <a:pt x="3072" y="5204"/>
                    <a:pt x="3132" y="5061"/>
                    <a:pt x="3251" y="4954"/>
                  </a:cubicBezTo>
                  <a:lnTo>
                    <a:pt x="6466" y="1739"/>
                  </a:lnTo>
                  <a:cubicBezTo>
                    <a:pt x="6597" y="1608"/>
                    <a:pt x="6656" y="1394"/>
                    <a:pt x="6608" y="1204"/>
                  </a:cubicBezTo>
                  <a:lnTo>
                    <a:pt x="6513" y="727"/>
                  </a:lnTo>
                  <a:lnTo>
                    <a:pt x="6632" y="608"/>
                  </a:lnTo>
                  <a:cubicBezTo>
                    <a:pt x="6704" y="537"/>
                    <a:pt x="6704" y="430"/>
                    <a:pt x="6644" y="358"/>
                  </a:cubicBezTo>
                  <a:cubicBezTo>
                    <a:pt x="6607" y="321"/>
                    <a:pt x="6560" y="303"/>
                    <a:pt x="6513" y="303"/>
                  </a:cubicBezTo>
                  <a:cubicBezTo>
                    <a:pt x="6470" y="303"/>
                    <a:pt x="6428" y="318"/>
                    <a:pt x="6394" y="346"/>
                  </a:cubicBezTo>
                  <a:lnTo>
                    <a:pt x="3727" y="2858"/>
                  </a:lnTo>
                  <a:cubicBezTo>
                    <a:pt x="3608" y="2430"/>
                    <a:pt x="3501" y="1846"/>
                    <a:pt x="3489" y="1537"/>
                  </a:cubicBezTo>
                  <a:cubicBezTo>
                    <a:pt x="3429" y="656"/>
                    <a:pt x="2751" y="1"/>
                    <a:pt x="1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834;p75">
              <a:extLst>
                <a:ext uri="{FF2B5EF4-FFF2-40B4-BE49-F238E27FC236}">
                  <a16:creationId xmlns:a16="http://schemas.microsoft.com/office/drawing/2014/main" id="{A18E273F-7F33-1793-4C3B-F8C5EDEF383C}"/>
                </a:ext>
              </a:extLst>
            </p:cNvPr>
            <p:cNvSpPr/>
            <p:nvPr/>
          </p:nvSpPr>
          <p:spPr>
            <a:xfrm>
              <a:off x="8090243" y="4284365"/>
              <a:ext cx="234601" cy="196344"/>
            </a:xfrm>
            <a:custGeom>
              <a:avLst/>
              <a:gdLst/>
              <a:ahLst/>
              <a:cxnLst/>
              <a:rect l="l" t="t" r="r" b="b"/>
              <a:pathLst>
                <a:path w="7371" h="6169" extrusionOk="0">
                  <a:moveTo>
                    <a:pt x="572" y="1"/>
                  </a:moveTo>
                  <a:cubicBezTo>
                    <a:pt x="251" y="1"/>
                    <a:pt x="1" y="251"/>
                    <a:pt x="1" y="560"/>
                  </a:cubicBezTo>
                  <a:lnTo>
                    <a:pt x="1" y="5275"/>
                  </a:lnTo>
                  <a:cubicBezTo>
                    <a:pt x="1" y="5382"/>
                    <a:pt x="72" y="5454"/>
                    <a:pt x="179" y="5454"/>
                  </a:cubicBezTo>
                  <a:cubicBezTo>
                    <a:pt x="286" y="5454"/>
                    <a:pt x="358" y="5382"/>
                    <a:pt x="358" y="5275"/>
                  </a:cubicBezTo>
                  <a:lnTo>
                    <a:pt x="358" y="560"/>
                  </a:lnTo>
                  <a:cubicBezTo>
                    <a:pt x="358" y="441"/>
                    <a:pt x="453" y="358"/>
                    <a:pt x="572" y="358"/>
                  </a:cubicBezTo>
                  <a:lnTo>
                    <a:pt x="6787" y="358"/>
                  </a:lnTo>
                  <a:cubicBezTo>
                    <a:pt x="6906" y="358"/>
                    <a:pt x="7002" y="441"/>
                    <a:pt x="7002" y="560"/>
                  </a:cubicBezTo>
                  <a:lnTo>
                    <a:pt x="7002" y="5608"/>
                  </a:lnTo>
                  <a:cubicBezTo>
                    <a:pt x="7002" y="5728"/>
                    <a:pt x="6906" y="5811"/>
                    <a:pt x="6787" y="5811"/>
                  </a:cubicBezTo>
                  <a:lnTo>
                    <a:pt x="2191" y="5811"/>
                  </a:lnTo>
                  <a:cubicBezTo>
                    <a:pt x="2084" y="5811"/>
                    <a:pt x="2013" y="5894"/>
                    <a:pt x="2013" y="5989"/>
                  </a:cubicBezTo>
                  <a:cubicBezTo>
                    <a:pt x="2013" y="6097"/>
                    <a:pt x="2084" y="6168"/>
                    <a:pt x="2191" y="6168"/>
                  </a:cubicBezTo>
                  <a:lnTo>
                    <a:pt x="6787" y="6168"/>
                  </a:lnTo>
                  <a:cubicBezTo>
                    <a:pt x="7097" y="6168"/>
                    <a:pt x="7359" y="5918"/>
                    <a:pt x="7359" y="5608"/>
                  </a:cubicBezTo>
                  <a:lnTo>
                    <a:pt x="7359" y="560"/>
                  </a:lnTo>
                  <a:cubicBezTo>
                    <a:pt x="7371" y="251"/>
                    <a:pt x="7097" y="1"/>
                    <a:pt x="6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16835;p75">
              <a:extLst>
                <a:ext uri="{FF2B5EF4-FFF2-40B4-BE49-F238E27FC236}">
                  <a16:creationId xmlns:a16="http://schemas.microsoft.com/office/drawing/2014/main" id="{72C79CAC-A244-8E5B-273F-6B7B957FBA3E}"/>
                </a:ext>
              </a:extLst>
            </p:cNvPr>
            <p:cNvSpPr/>
            <p:nvPr/>
          </p:nvSpPr>
          <p:spPr>
            <a:xfrm>
              <a:off x="8145591" y="4309382"/>
              <a:ext cx="136063" cy="135299"/>
            </a:xfrm>
            <a:custGeom>
              <a:avLst/>
              <a:gdLst/>
              <a:ahLst/>
              <a:cxnLst/>
              <a:rect l="l" t="t" r="r" b="b"/>
              <a:pathLst>
                <a:path w="4275" h="4251" extrusionOk="0">
                  <a:moveTo>
                    <a:pt x="1953" y="739"/>
                  </a:moveTo>
                  <a:cubicBezTo>
                    <a:pt x="2322" y="739"/>
                    <a:pt x="2655" y="882"/>
                    <a:pt x="2917" y="1084"/>
                  </a:cubicBezTo>
                  <a:lnTo>
                    <a:pt x="1822" y="2179"/>
                  </a:lnTo>
                  <a:cubicBezTo>
                    <a:pt x="1750" y="2263"/>
                    <a:pt x="1750" y="2382"/>
                    <a:pt x="1822" y="2441"/>
                  </a:cubicBezTo>
                  <a:cubicBezTo>
                    <a:pt x="1845" y="2465"/>
                    <a:pt x="1905" y="2501"/>
                    <a:pt x="1953" y="2501"/>
                  </a:cubicBezTo>
                  <a:cubicBezTo>
                    <a:pt x="2000" y="2501"/>
                    <a:pt x="2048" y="2477"/>
                    <a:pt x="2084" y="2441"/>
                  </a:cubicBezTo>
                  <a:lnTo>
                    <a:pt x="2643" y="1882"/>
                  </a:lnTo>
                  <a:cubicBezTo>
                    <a:pt x="2715" y="2001"/>
                    <a:pt x="2762" y="2155"/>
                    <a:pt x="2762" y="2298"/>
                  </a:cubicBezTo>
                  <a:cubicBezTo>
                    <a:pt x="2762" y="2739"/>
                    <a:pt x="2405" y="3096"/>
                    <a:pt x="1965" y="3096"/>
                  </a:cubicBezTo>
                  <a:cubicBezTo>
                    <a:pt x="1536" y="3096"/>
                    <a:pt x="1179" y="2739"/>
                    <a:pt x="1179" y="2298"/>
                  </a:cubicBezTo>
                  <a:cubicBezTo>
                    <a:pt x="1179" y="1870"/>
                    <a:pt x="1536" y="1513"/>
                    <a:pt x="1965" y="1513"/>
                  </a:cubicBezTo>
                  <a:cubicBezTo>
                    <a:pt x="2072" y="1513"/>
                    <a:pt x="2143" y="1441"/>
                    <a:pt x="2143" y="1334"/>
                  </a:cubicBezTo>
                  <a:cubicBezTo>
                    <a:pt x="2143" y="1227"/>
                    <a:pt x="2072" y="1155"/>
                    <a:pt x="1965" y="1155"/>
                  </a:cubicBezTo>
                  <a:cubicBezTo>
                    <a:pt x="1334" y="1155"/>
                    <a:pt x="822" y="1679"/>
                    <a:pt x="822" y="2298"/>
                  </a:cubicBezTo>
                  <a:cubicBezTo>
                    <a:pt x="822" y="2941"/>
                    <a:pt x="1345" y="3453"/>
                    <a:pt x="1965" y="3453"/>
                  </a:cubicBezTo>
                  <a:cubicBezTo>
                    <a:pt x="2607" y="3453"/>
                    <a:pt x="3119" y="2929"/>
                    <a:pt x="3119" y="2298"/>
                  </a:cubicBezTo>
                  <a:cubicBezTo>
                    <a:pt x="3119" y="2060"/>
                    <a:pt x="3036" y="1822"/>
                    <a:pt x="2893" y="1632"/>
                  </a:cubicBezTo>
                  <a:lnTo>
                    <a:pt x="3191" y="1334"/>
                  </a:lnTo>
                  <a:cubicBezTo>
                    <a:pt x="3381" y="1608"/>
                    <a:pt x="3512" y="1953"/>
                    <a:pt x="3512" y="2310"/>
                  </a:cubicBezTo>
                  <a:cubicBezTo>
                    <a:pt x="3512" y="3168"/>
                    <a:pt x="2822" y="3870"/>
                    <a:pt x="1953" y="3870"/>
                  </a:cubicBezTo>
                  <a:cubicBezTo>
                    <a:pt x="1095" y="3870"/>
                    <a:pt x="393" y="3168"/>
                    <a:pt x="393" y="2310"/>
                  </a:cubicBezTo>
                  <a:cubicBezTo>
                    <a:pt x="393" y="1441"/>
                    <a:pt x="1095" y="739"/>
                    <a:pt x="1953" y="739"/>
                  </a:cubicBezTo>
                  <a:close/>
                  <a:moveTo>
                    <a:pt x="3500" y="0"/>
                  </a:moveTo>
                  <a:cubicBezTo>
                    <a:pt x="3393" y="0"/>
                    <a:pt x="3322" y="72"/>
                    <a:pt x="3322" y="179"/>
                  </a:cubicBezTo>
                  <a:lnTo>
                    <a:pt x="3322" y="679"/>
                  </a:lnTo>
                  <a:lnTo>
                    <a:pt x="3179" y="834"/>
                  </a:lnTo>
                  <a:cubicBezTo>
                    <a:pt x="2846" y="548"/>
                    <a:pt x="2417" y="381"/>
                    <a:pt x="1941" y="381"/>
                  </a:cubicBezTo>
                  <a:cubicBezTo>
                    <a:pt x="869" y="381"/>
                    <a:pt x="0" y="1251"/>
                    <a:pt x="0" y="2322"/>
                  </a:cubicBezTo>
                  <a:cubicBezTo>
                    <a:pt x="0" y="3394"/>
                    <a:pt x="869" y="4251"/>
                    <a:pt x="1941" y="4251"/>
                  </a:cubicBezTo>
                  <a:cubicBezTo>
                    <a:pt x="3012" y="4251"/>
                    <a:pt x="3870" y="3394"/>
                    <a:pt x="3870" y="2322"/>
                  </a:cubicBezTo>
                  <a:cubicBezTo>
                    <a:pt x="3870" y="1858"/>
                    <a:pt x="3715" y="1429"/>
                    <a:pt x="3429" y="1084"/>
                  </a:cubicBezTo>
                  <a:lnTo>
                    <a:pt x="3572" y="941"/>
                  </a:lnTo>
                  <a:lnTo>
                    <a:pt x="4084" y="941"/>
                  </a:lnTo>
                  <a:cubicBezTo>
                    <a:pt x="4191" y="941"/>
                    <a:pt x="4262" y="858"/>
                    <a:pt x="4262" y="751"/>
                  </a:cubicBezTo>
                  <a:cubicBezTo>
                    <a:pt x="4262" y="655"/>
                    <a:pt x="4191" y="584"/>
                    <a:pt x="4084" y="584"/>
                  </a:cubicBezTo>
                  <a:lnTo>
                    <a:pt x="3929" y="584"/>
                  </a:lnTo>
                  <a:lnTo>
                    <a:pt x="4203" y="310"/>
                  </a:lnTo>
                  <a:cubicBezTo>
                    <a:pt x="4274" y="239"/>
                    <a:pt x="4274" y="120"/>
                    <a:pt x="4203" y="60"/>
                  </a:cubicBezTo>
                  <a:cubicBezTo>
                    <a:pt x="4167" y="24"/>
                    <a:pt x="4120" y="6"/>
                    <a:pt x="4073" y="6"/>
                  </a:cubicBezTo>
                  <a:cubicBezTo>
                    <a:pt x="4027" y="6"/>
                    <a:pt x="3983" y="24"/>
                    <a:pt x="3953" y="60"/>
                  </a:cubicBezTo>
                  <a:lnTo>
                    <a:pt x="3679" y="322"/>
                  </a:lnTo>
                  <a:lnTo>
                    <a:pt x="3679" y="179"/>
                  </a:lnTo>
                  <a:cubicBezTo>
                    <a:pt x="3679" y="72"/>
                    <a:pt x="3608" y="0"/>
                    <a:pt x="3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9" name="Rectangle 2048">
            <a:extLst>
              <a:ext uri="{FF2B5EF4-FFF2-40B4-BE49-F238E27FC236}">
                <a16:creationId xmlns:a16="http://schemas.microsoft.com/office/drawing/2014/main" id="{8ADB2746-C5F9-892A-8C99-EC6861C2BC52}"/>
              </a:ext>
            </a:extLst>
          </p:cNvPr>
          <p:cNvSpPr/>
          <p:nvPr/>
        </p:nvSpPr>
        <p:spPr>
          <a:xfrm>
            <a:off x="7218630" y="728022"/>
            <a:ext cx="742950" cy="5856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1" name="Rectangle 2050">
            <a:extLst>
              <a:ext uri="{FF2B5EF4-FFF2-40B4-BE49-F238E27FC236}">
                <a16:creationId xmlns:a16="http://schemas.microsoft.com/office/drawing/2014/main" id="{FD3DA780-4CC9-4B5C-5BA9-0F835BE1833F}"/>
              </a:ext>
            </a:extLst>
          </p:cNvPr>
          <p:cNvSpPr/>
          <p:nvPr/>
        </p:nvSpPr>
        <p:spPr>
          <a:xfrm>
            <a:off x="8857636" y="729706"/>
            <a:ext cx="742950" cy="5856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2" name="Rectangle 2051">
            <a:extLst>
              <a:ext uri="{FF2B5EF4-FFF2-40B4-BE49-F238E27FC236}">
                <a16:creationId xmlns:a16="http://schemas.microsoft.com/office/drawing/2014/main" id="{F9F8BFD3-6467-B29E-4D60-3AA8C21A3B6A}"/>
              </a:ext>
            </a:extLst>
          </p:cNvPr>
          <p:cNvSpPr/>
          <p:nvPr/>
        </p:nvSpPr>
        <p:spPr>
          <a:xfrm>
            <a:off x="7218630" y="5129371"/>
            <a:ext cx="742950" cy="5856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3" name="Rectangle 2052">
            <a:extLst>
              <a:ext uri="{FF2B5EF4-FFF2-40B4-BE49-F238E27FC236}">
                <a16:creationId xmlns:a16="http://schemas.microsoft.com/office/drawing/2014/main" id="{2E036F80-EEFD-2421-DBCC-F3CEA6582444}"/>
              </a:ext>
            </a:extLst>
          </p:cNvPr>
          <p:cNvSpPr/>
          <p:nvPr/>
        </p:nvSpPr>
        <p:spPr>
          <a:xfrm>
            <a:off x="8895736" y="5105353"/>
            <a:ext cx="742950" cy="50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54" name="Google Shape;15850;p74">
            <a:extLst>
              <a:ext uri="{FF2B5EF4-FFF2-40B4-BE49-F238E27FC236}">
                <a16:creationId xmlns:a16="http://schemas.microsoft.com/office/drawing/2014/main" id="{74DE1DC0-4C1E-036F-8F02-B161A4F30E6F}"/>
              </a:ext>
            </a:extLst>
          </p:cNvPr>
          <p:cNvGrpSpPr/>
          <p:nvPr/>
        </p:nvGrpSpPr>
        <p:grpSpPr>
          <a:xfrm>
            <a:off x="5416005" y="336280"/>
            <a:ext cx="645772" cy="955536"/>
            <a:chOff x="7184363" y="3809604"/>
            <a:chExt cx="202184" cy="352762"/>
          </a:xfrm>
        </p:grpSpPr>
        <p:sp>
          <p:nvSpPr>
            <p:cNvPr id="2055" name="Google Shape;15851;p74">
              <a:extLst>
                <a:ext uri="{FF2B5EF4-FFF2-40B4-BE49-F238E27FC236}">
                  <a16:creationId xmlns:a16="http://schemas.microsoft.com/office/drawing/2014/main" id="{70EDD840-8453-FF0E-C362-32B59027F650}"/>
                </a:ext>
              </a:extLst>
            </p:cNvPr>
            <p:cNvSpPr/>
            <p:nvPr/>
          </p:nvSpPr>
          <p:spPr>
            <a:xfrm>
              <a:off x="7273111" y="3823716"/>
              <a:ext cx="23541" cy="23573"/>
            </a:xfrm>
            <a:custGeom>
              <a:avLst/>
              <a:gdLst/>
              <a:ahLst/>
              <a:cxnLst/>
              <a:rect l="l" t="t" r="r" b="b"/>
              <a:pathLst>
                <a:path w="739" h="740" extrusionOk="0">
                  <a:moveTo>
                    <a:pt x="370" y="1"/>
                  </a:moveTo>
                  <a:cubicBezTo>
                    <a:pt x="287" y="1"/>
                    <a:pt x="203" y="72"/>
                    <a:pt x="203" y="168"/>
                  </a:cubicBezTo>
                  <a:lnTo>
                    <a:pt x="203" y="203"/>
                  </a:lnTo>
                  <a:lnTo>
                    <a:pt x="168" y="203"/>
                  </a:lnTo>
                  <a:cubicBezTo>
                    <a:pt x="72" y="203"/>
                    <a:pt x="1" y="287"/>
                    <a:pt x="1" y="370"/>
                  </a:cubicBezTo>
                  <a:cubicBezTo>
                    <a:pt x="1" y="465"/>
                    <a:pt x="72" y="537"/>
                    <a:pt x="168" y="537"/>
                  </a:cubicBezTo>
                  <a:lnTo>
                    <a:pt x="203" y="537"/>
                  </a:lnTo>
                  <a:lnTo>
                    <a:pt x="203" y="584"/>
                  </a:lnTo>
                  <a:cubicBezTo>
                    <a:pt x="203" y="668"/>
                    <a:pt x="287" y="739"/>
                    <a:pt x="370" y="739"/>
                  </a:cubicBezTo>
                  <a:cubicBezTo>
                    <a:pt x="453" y="739"/>
                    <a:pt x="537" y="668"/>
                    <a:pt x="537" y="584"/>
                  </a:cubicBezTo>
                  <a:lnTo>
                    <a:pt x="537" y="537"/>
                  </a:lnTo>
                  <a:lnTo>
                    <a:pt x="572" y="537"/>
                  </a:lnTo>
                  <a:cubicBezTo>
                    <a:pt x="668" y="537"/>
                    <a:pt x="739" y="465"/>
                    <a:pt x="739" y="370"/>
                  </a:cubicBezTo>
                  <a:cubicBezTo>
                    <a:pt x="739" y="287"/>
                    <a:pt x="668" y="203"/>
                    <a:pt x="572" y="203"/>
                  </a:cubicBezTo>
                  <a:lnTo>
                    <a:pt x="537" y="203"/>
                  </a:lnTo>
                  <a:lnTo>
                    <a:pt x="537" y="168"/>
                  </a:lnTo>
                  <a:cubicBezTo>
                    <a:pt x="537" y="72"/>
                    <a:pt x="453" y="1"/>
                    <a:pt x="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15852;p74">
              <a:extLst>
                <a:ext uri="{FF2B5EF4-FFF2-40B4-BE49-F238E27FC236}">
                  <a16:creationId xmlns:a16="http://schemas.microsoft.com/office/drawing/2014/main" id="{DE9318FB-23A3-34C2-B7EB-FD3FA7E12E04}"/>
                </a:ext>
              </a:extLst>
            </p:cNvPr>
            <p:cNvSpPr/>
            <p:nvPr/>
          </p:nvSpPr>
          <p:spPr>
            <a:xfrm>
              <a:off x="7184363" y="3809604"/>
              <a:ext cx="202184" cy="352762"/>
            </a:xfrm>
            <a:custGeom>
              <a:avLst/>
              <a:gdLst/>
              <a:ahLst/>
              <a:cxnLst/>
              <a:rect l="l" t="t" r="r" b="b"/>
              <a:pathLst>
                <a:path w="6347" h="11074" extrusionOk="0">
                  <a:moveTo>
                    <a:pt x="3159" y="310"/>
                  </a:moveTo>
                  <a:cubicBezTo>
                    <a:pt x="3623" y="310"/>
                    <a:pt x="4091" y="390"/>
                    <a:pt x="4561" y="551"/>
                  </a:cubicBezTo>
                  <a:lnTo>
                    <a:pt x="4347" y="1087"/>
                  </a:lnTo>
                  <a:lnTo>
                    <a:pt x="4168" y="1563"/>
                  </a:lnTo>
                  <a:cubicBezTo>
                    <a:pt x="3841" y="1450"/>
                    <a:pt x="3510" y="1393"/>
                    <a:pt x="3175" y="1393"/>
                  </a:cubicBezTo>
                  <a:cubicBezTo>
                    <a:pt x="2840" y="1393"/>
                    <a:pt x="2501" y="1450"/>
                    <a:pt x="2156" y="1563"/>
                  </a:cubicBezTo>
                  <a:lnTo>
                    <a:pt x="1775" y="551"/>
                  </a:lnTo>
                  <a:cubicBezTo>
                    <a:pt x="2233" y="390"/>
                    <a:pt x="2695" y="310"/>
                    <a:pt x="3159" y="310"/>
                  </a:cubicBezTo>
                  <a:close/>
                  <a:moveTo>
                    <a:pt x="4549" y="1408"/>
                  </a:moveTo>
                  <a:cubicBezTo>
                    <a:pt x="5025" y="1754"/>
                    <a:pt x="5299" y="2301"/>
                    <a:pt x="5299" y="2885"/>
                  </a:cubicBezTo>
                  <a:cubicBezTo>
                    <a:pt x="5299" y="3289"/>
                    <a:pt x="5287" y="4075"/>
                    <a:pt x="5240" y="4421"/>
                  </a:cubicBezTo>
                  <a:cubicBezTo>
                    <a:pt x="5192" y="4849"/>
                    <a:pt x="4835" y="5171"/>
                    <a:pt x="4406" y="5171"/>
                  </a:cubicBezTo>
                  <a:lnTo>
                    <a:pt x="4001" y="5171"/>
                  </a:lnTo>
                  <a:cubicBezTo>
                    <a:pt x="4430" y="4897"/>
                    <a:pt x="4716" y="4397"/>
                    <a:pt x="4716" y="3849"/>
                  </a:cubicBezTo>
                  <a:lnTo>
                    <a:pt x="4716" y="2611"/>
                  </a:lnTo>
                  <a:cubicBezTo>
                    <a:pt x="4716" y="2599"/>
                    <a:pt x="4692" y="2551"/>
                    <a:pt x="4692" y="2527"/>
                  </a:cubicBezTo>
                  <a:lnTo>
                    <a:pt x="4632" y="2468"/>
                  </a:lnTo>
                  <a:cubicBezTo>
                    <a:pt x="4168" y="2277"/>
                    <a:pt x="3799" y="1896"/>
                    <a:pt x="3799" y="1885"/>
                  </a:cubicBezTo>
                  <a:cubicBezTo>
                    <a:pt x="3767" y="1853"/>
                    <a:pt x="3726" y="1838"/>
                    <a:pt x="3685" y="1838"/>
                  </a:cubicBezTo>
                  <a:cubicBezTo>
                    <a:pt x="3649" y="1838"/>
                    <a:pt x="3613" y="1850"/>
                    <a:pt x="3585" y="1873"/>
                  </a:cubicBezTo>
                  <a:cubicBezTo>
                    <a:pt x="3585" y="1873"/>
                    <a:pt x="2823" y="2432"/>
                    <a:pt x="1727" y="2456"/>
                  </a:cubicBezTo>
                  <a:cubicBezTo>
                    <a:pt x="1715" y="2456"/>
                    <a:pt x="1680" y="2468"/>
                    <a:pt x="1668" y="2480"/>
                  </a:cubicBezTo>
                  <a:cubicBezTo>
                    <a:pt x="1656" y="2492"/>
                    <a:pt x="1620" y="2492"/>
                    <a:pt x="1608" y="2516"/>
                  </a:cubicBezTo>
                  <a:cubicBezTo>
                    <a:pt x="1596" y="2527"/>
                    <a:pt x="1596" y="2551"/>
                    <a:pt x="1572" y="2575"/>
                  </a:cubicBezTo>
                  <a:cubicBezTo>
                    <a:pt x="1560" y="2587"/>
                    <a:pt x="1549" y="2599"/>
                    <a:pt x="1549" y="2635"/>
                  </a:cubicBezTo>
                  <a:lnTo>
                    <a:pt x="1549" y="3087"/>
                  </a:lnTo>
                  <a:cubicBezTo>
                    <a:pt x="1549" y="3182"/>
                    <a:pt x="1620" y="3254"/>
                    <a:pt x="1715" y="3254"/>
                  </a:cubicBezTo>
                  <a:cubicBezTo>
                    <a:pt x="1799" y="3254"/>
                    <a:pt x="1870" y="3182"/>
                    <a:pt x="1870" y="3087"/>
                  </a:cubicBezTo>
                  <a:lnTo>
                    <a:pt x="1870" y="2778"/>
                  </a:lnTo>
                  <a:cubicBezTo>
                    <a:pt x="2751" y="2730"/>
                    <a:pt x="3406" y="2397"/>
                    <a:pt x="3644" y="2230"/>
                  </a:cubicBezTo>
                  <a:cubicBezTo>
                    <a:pt x="3775" y="2349"/>
                    <a:pt x="4061" y="2575"/>
                    <a:pt x="4394" y="2730"/>
                  </a:cubicBezTo>
                  <a:lnTo>
                    <a:pt x="4394" y="3861"/>
                  </a:lnTo>
                  <a:cubicBezTo>
                    <a:pt x="4394" y="4563"/>
                    <a:pt x="3823" y="5135"/>
                    <a:pt x="3120" y="5135"/>
                  </a:cubicBezTo>
                  <a:cubicBezTo>
                    <a:pt x="2430" y="5135"/>
                    <a:pt x="1858" y="4563"/>
                    <a:pt x="1858" y="3861"/>
                  </a:cubicBezTo>
                  <a:cubicBezTo>
                    <a:pt x="1858" y="3778"/>
                    <a:pt x="1787" y="3706"/>
                    <a:pt x="1691" y="3706"/>
                  </a:cubicBezTo>
                  <a:cubicBezTo>
                    <a:pt x="1608" y="3706"/>
                    <a:pt x="1537" y="3778"/>
                    <a:pt x="1537" y="3861"/>
                  </a:cubicBezTo>
                  <a:cubicBezTo>
                    <a:pt x="1537" y="4421"/>
                    <a:pt x="1811" y="4909"/>
                    <a:pt x="2251" y="5194"/>
                  </a:cubicBezTo>
                  <a:lnTo>
                    <a:pt x="1846" y="5194"/>
                  </a:lnTo>
                  <a:cubicBezTo>
                    <a:pt x="1441" y="5171"/>
                    <a:pt x="1084" y="4849"/>
                    <a:pt x="1049" y="4421"/>
                  </a:cubicBezTo>
                  <a:cubicBezTo>
                    <a:pt x="1013" y="4063"/>
                    <a:pt x="989" y="3289"/>
                    <a:pt x="989" y="2885"/>
                  </a:cubicBezTo>
                  <a:cubicBezTo>
                    <a:pt x="989" y="2289"/>
                    <a:pt x="1263" y="1754"/>
                    <a:pt x="1727" y="1408"/>
                  </a:cubicBezTo>
                  <a:cubicBezTo>
                    <a:pt x="1906" y="1825"/>
                    <a:pt x="1858" y="1885"/>
                    <a:pt x="2001" y="1932"/>
                  </a:cubicBezTo>
                  <a:cubicBezTo>
                    <a:pt x="2013" y="1932"/>
                    <a:pt x="2025" y="1944"/>
                    <a:pt x="2037" y="1944"/>
                  </a:cubicBezTo>
                  <a:cubicBezTo>
                    <a:pt x="2049" y="1944"/>
                    <a:pt x="2084" y="1944"/>
                    <a:pt x="2096" y="1932"/>
                  </a:cubicBezTo>
                  <a:cubicBezTo>
                    <a:pt x="2453" y="1795"/>
                    <a:pt x="2802" y="1727"/>
                    <a:pt x="3147" y="1727"/>
                  </a:cubicBezTo>
                  <a:cubicBezTo>
                    <a:pt x="3492" y="1727"/>
                    <a:pt x="3835" y="1795"/>
                    <a:pt x="4180" y="1932"/>
                  </a:cubicBezTo>
                  <a:cubicBezTo>
                    <a:pt x="4204" y="1938"/>
                    <a:pt x="4227" y="1941"/>
                    <a:pt x="4248" y="1941"/>
                  </a:cubicBezTo>
                  <a:cubicBezTo>
                    <a:pt x="4269" y="1941"/>
                    <a:pt x="4287" y="1938"/>
                    <a:pt x="4299" y="1932"/>
                  </a:cubicBezTo>
                  <a:cubicBezTo>
                    <a:pt x="4347" y="1920"/>
                    <a:pt x="4382" y="1885"/>
                    <a:pt x="4394" y="1837"/>
                  </a:cubicBezTo>
                  <a:lnTo>
                    <a:pt x="4549" y="1408"/>
                  </a:lnTo>
                  <a:close/>
                  <a:moveTo>
                    <a:pt x="3573" y="5445"/>
                  </a:moveTo>
                  <a:lnTo>
                    <a:pt x="3573" y="6028"/>
                  </a:lnTo>
                  <a:cubicBezTo>
                    <a:pt x="3573" y="6111"/>
                    <a:pt x="3644" y="6183"/>
                    <a:pt x="3739" y="6183"/>
                  </a:cubicBezTo>
                  <a:lnTo>
                    <a:pt x="3954" y="6183"/>
                  </a:lnTo>
                  <a:lnTo>
                    <a:pt x="3156" y="7576"/>
                  </a:lnTo>
                  <a:lnTo>
                    <a:pt x="2346" y="6183"/>
                  </a:lnTo>
                  <a:lnTo>
                    <a:pt x="2573" y="6183"/>
                  </a:lnTo>
                  <a:cubicBezTo>
                    <a:pt x="2668" y="6183"/>
                    <a:pt x="2739" y="6111"/>
                    <a:pt x="2739" y="6028"/>
                  </a:cubicBezTo>
                  <a:lnTo>
                    <a:pt x="2739" y="5445"/>
                  </a:lnTo>
                  <a:cubicBezTo>
                    <a:pt x="2876" y="5480"/>
                    <a:pt x="3019" y="5498"/>
                    <a:pt x="3160" y="5498"/>
                  </a:cubicBezTo>
                  <a:cubicBezTo>
                    <a:pt x="3302" y="5498"/>
                    <a:pt x="3442" y="5480"/>
                    <a:pt x="3573" y="5445"/>
                  </a:cubicBezTo>
                  <a:close/>
                  <a:moveTo>
                    <a:pt x="3180" y="0"/>
                  </a:moveTo>
                  <a:cubicBezTo>
                    <a:pt x="2626" y="0"/>
                    <a:pt x="2072" y="105"/>
                    <a:pt x="1525" y="313"/>
                  </a:cubicBezTo>
                  <a:cubicBezTo>
                    <a:pt x="1477" y="325"/>
                    <a:pt x="1441" y="349"/>
                    <a:pt x="1430" y="396"/>
                  </a:cubicBezTo>
                  <a:cubicBezTo>
                    <a:pt x="1418" y="444"/>
                    <a:pt x="1418" y="492"/>
                    <a:pt x="1430" y="515"/>
                  </a:cubicBezTo>
                  <a:lnTo>
                    <a:pt x="1656" y="1099"/>
                  </a:lnTo>
                  <a:cubicBezTo>
                    <a:pt x="1060" y="1504"/>
                    <a:pt x="703" y="2158"/>
                    <a:pt x="703" y="2861"/>
                  </a:cubicBezTo>
                  <a:cubicBezTo>
                    <a:pt x="703" y="3218"/>
                    <a:pt x="715" y="4051"/>
                    <a:pt x="763" y="4444"/>
                  </a:cubicBezTo>
                  <a:cubicBezTo>
                    <a:pt x="822" y="5040"/>
                    <a:pt x="1322" y="5504"/>
                    <a:pt x="1918" y="5504"/>
                  </a:cubicBezTo>
                  <a:lnTo>
                    <a:pt x="2453" y="5504"/>
                  </a:lnTo>
                  <a:lnTo>
                    <a:pt x="2453" y="5861"/>
                  </a:lnTo>
                  <a:cubicBezTo>
                    <a:pt x="1549" y="5873"/>
                    <a:pt x="775" y="6480"/>
                    <a:pt x="572" y="7361"/>
                  </a:cubicBezTo>
                  <a:lnTo>
                    <a:pt x="108" y="9255"/>
                  </a:lnTo>
                  <a:cubicBezTo>
                    <a:pt x="1" y="9671"/>
                    <a:pt x="191" y="10100"/>
                    <a:pt x="572" y="10314"/>
                  </a:cubicBezTo>
                  <a:cubicBezTo>
                    <a:pt x="1441" y="10820"/>
                    <a:pt x="2320" y="11073"/>
                    <a:pt x="3199" y="11073"/>
                  </a:cubicBezTo>
                  <a:cubicBezTo>
                    <a:pt x="4079" y="11073"/>
                    <a:pt x="4960" y="10820"/>
                    <a:pt x="5835" y="10314"/>
                  </a:cubicBezTo>
                  <a:cubicBezTo>
                    <a:pt x="6168" y="10100"/>
                    <a:pt x="6347" y="9659"/>
                    <a:pt x="6240" y="9255"/>
                  </a:cubicBezTo>
                  <a:lnTo>
                    <a:pt x="6061" y="8504"/>
                  </a:lnTo>
                  <a:cubicBezTo>
                    <a:pt x="6050" y="8430"/>
                    <a:pt x="5972" y="8384"/>
                    <a:pt x="5896" y="8384"/>
                  </a:cubicBezTo>
                  <a:cubicBezTo>
                    <a:pt x="5888" y="8384"/>
                    <a:pt x="5879" y="8384"/>
                    <a:pt x="5871" y="8385"/>
                  </a:cubicBezTo>
                  <a:cubicBezTo>
                    <a:pt x="5775" y="8409"/>
                    <a:pt x="5728" y="8493"/>
                    <a:pt x="5751" y="8588"/>
                  </a:cubicBezTo>
                  <a:lnTo>
                    <a:pt x="5930" y="9326"/>
                  </a:lnTo>
                  <a:cubicBezTo>
                    <a:pt x="5990" y="9600"/>
                    <a:pt x="5871" y="9897"/>
                    <a:pt x="5632" y="10028"/>
                  </a:cubicBezTo>
                  <a:cubicBezTo>
                    <a:pt x="4799" y="10505"/>
                    <a:pt x="3980" y="10743"/>
                    <a:pt x="3162" y="10743"/>
                  </a:cubicBezTo>
                  <a:cubicBezTo>
                    <a:pt x="2343" y="10743"/>
                    <a:pt x="1525" y="10505"/>
                    <a:pt x="691" y="10028"/>
                  </a:cubicBezTo>
                  <a:cubicBezTo>
                    <a:pt x="453" y="9897"/>
                    <a:pt x="310" y="9600"/>
                    <a:pt x="394" y="9326"/>
                  </a:cubicBezTo>
                  <a:lnTo>
                    <a:pt x="846" y="7433"/>
                  </a:lnTo>
                  <a:cubicBezTo>
                    <a:pt x="1001" y="6838"/>
                    <a:pt x="1441" y="6397"/>
                    <a:pt x="2025" y="6242"/>
                  </a:cubicBezTo>
                  <a:lnTo>
                    <a:pt x="3025" y="7992"/>
                  </a:lnTo>
                  <a:cubicBezTo>
                    <a:pt x="3055" y="8040"/>
                    <a:pt x="3111" y="8064"/>
                    <a:pt x="3168" y="8064"/>
                  </a:cubicBezTo>
                  <a:cubicBezTo>
                    <a:pt x="3224" y="8064"/>
                    <a:pt x="3281" y="8040"/>
                    <a:pt x="3311" y="7992"/>
                  </a:cubicBezTo>
                  <a:lnTo>
                    <a:pt x="4299" y="6242"/>
                  </a:lnTo>
                  <a:cubicBezTo>
                    <a:pt x="4870" y="6397"/>
                    <a:pt x="5335" y="6838"/>
                    <a:pt x="5478" y="7433"/>
                  </a:cubicBezTo>
                  <a:lnTo>
                    <a:pt x="5573" y="7826"/>
                  </a:lnTo>
                  <a:cubicBezTo>
                    <a:pt x="5584" y="7901"/>
                    <a:pt x="5652" y="7947"/>
                    <a:pt x="5735" y="7947"/>
                  </a:cubicBezTo>
                  <a:cubicBezTo>
                    <a:pt x="5744" y="7947"/>
                    <a:pt x="5754" y="7946"/>
                    <a:pt x="5763" y="7945"/>
                  </a:cubicBezTo>
                  <a:cubicBezTo>
                    <a:pt x="5847" y="7921"/>
                    <a:pt x="5894" y="7838"/>
                    <a:pt x="5882" y="7754"/>
                  </a:cubicBezTo>
                  <a:lnTo>
                    <a:pt x="5787" y="7361"/>
                  </a:lnTo>
                  <a:cubicBezTo>
                    <a:pt x="5585" y="6480"/>
                    <a:pt x="4811" y="5873"/>
                    <a:pt x="3906" y="5861"/>
                  </a:cubicBezTo>
                  <a:lnTo>
                    <a:pt x="3906" y="5504"/>
                  </a:lnTo>
                  <a:lnTo>
                    <a:pt x="4442" y="5504"/>
                  </a:lnTo>
                  <a:cubicBezTo>
                    <a:pt x="5037" y="5504"/>
                    <a:pt x="5537" y="5052"/>
                    <a:pt x="5597" y="4444"/>
                  </a:cubicBezTo>
                  <a:cubicBezTo>
                    <a:pt x="5644" y="4051"/>
                    <a:pt x="5656" y="3218"/>
                    <a:pt x="5656" y="2861"/>
                  </a:cubicBezTo>
                  <a:cubicBezTo>
                    <a:pt x="5656" y="2135"/>
                    <a:pt x="5287" y="1492"/>
                    <a:pt x="4704" y="1099"/>
                  </a:cubicBezTo>
                  <a:lnTo>
                    <a:pt x="4930" y="515"/>
                  </a:lnTo>
                  <a:cubicBezTo>
                    <a:pt x="4954" y="432"/>
                    <a:pt x="4918" y="337"/>
                    <a:pt x="4835" y="313"/>
                  </a:cubicBezTo>
                  <a:cubicBezTo>
                    <a:pt x="4287" y="105"/>
                    <a:pt x="3733" y="0"/>
                    <a:pt x="3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9376;p69">
            <a:extLst>
              <a:ext uri="{FF2B5EF4-FFF2-40B4-BE49-F238E27FC236}">
                <a16:creationId xmlns:a16="http://schemas.microsoft.com/office/drawing/2014/main" id="{D730DE2D-7C02-08A1-C175-5034C9A48C8D}"/>
              </a:ext>
            </a:extLst>
          </p:cNvPr>
          <p:cNvGrpSpPr/>
          <p:nvPr/>
        </p:nvGrpSpPr>
        <p:grpSpPr>
          <a:xfrm>
            <a:off x="1916981" y="6964239"/>
            <a:ext cx="4814374" cy="1288792"/>
            <a:chOff x="6010040" y="3500932"/>
            <a:chExt cx="2184300" cy="1034451"/>
          </a:xfrm>
        </p:grpSpPr>
        <p:sp>
          <p:nvSpPr>
            <p:cNvPr id="2060" name="Google Shape;9379;p69">
              <a:extLst>
                <a:ext uri="{FF2B5EF4-FFF2-40B4-BE49-F238E27FC236}">
                  <a16:creationId xmlns:a16="http://schemas.microsoft.com/office/drawing/2014/main" id="{AF057CAA-D140-1D29-BC7C-72D5973AF0B5}"/>
                </a:ext>
              </a:extLst>
            </p:cNvPr>
            <p:cNvSpPr/>
            <p:nvPr/>
          </p:nvSpPr>
          <p:spPr>
            <a:xfrm>
              <a:off x="6010040" y="3500932"/>
              <a:ext cx="2049000" cy="4692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dirty="0"/>
                <a:t>France</a:t>
              </a:r>
              <a:endParaRPr sz="2800" b="1" dirty="0"/>
            </a:p>
          </p:txBody>
        </p:sp>
        <p:cxnSp>
          <p:nvCxnSpPr>
            <p:cNvPr id="2061" name="Google Shape;9380;p69">
              <a:extLst>
                <a:ext uri="{FF2B5EF4-FFF2-40B4-BE49-F238E27FC236}">
                  <a16:creationId xmlns:a16="http://schemas.microsoft.com/office/drawing/2014/main" id="{FB7391D1-26E1-97A0-C84D-5BA37E57B4AE}"/>
                </a:ext>
              </a:extLst>
            </p:cNvPr>
            <p:cNvCxnSpPr>
              <a:cxnSpLocks/>
              <a:endCxn id="2060" idx="3"/>
            </p:cNvCxnSpPr>
            <p:nvPr/>
          </p:nvCxnSpPr>
          <p:spPr>
            <a:xfrm rot="10800000">
              <a:off x="8059040" y="3735533"/>
              <a:ext cx="135300" cy="0"/>
            </a:xfrm>
            <a:prstGeom prst="straightConnector1">
              <a:avLst/>
            </a:prstGeom>
            <a:noFill/>
            <a:ln w="9525" cap="flat" cmpd="sng">
              <a:solidFill>
                <a:srgbClr val="5F7D95"/>
              </a:solidFill>
              <a:prstDash val="solid"/>
              <a:round/>
              <a:headEnd type="none" w="med" len="med"/>
              <a:tailEnd type="none" w="med" len="med"/>
            </a:ln>
          </p:spPr>
        </p:cxnSp>
        <p:sp>
          <p:nvSpPr>
            <p:cNvPr id="2062" name="Google Shape;9381;p69">
              <a:extLst>
                <a:ext uri="{FF2B5EF4-FFF2-40B4-BE49-F238E27FC236}">
                  <a16:creationId xmlns:a16="http://schemas.microsoft.com/office/drawing/2014/main" id="{EE50EADE-5AC9-68ED-9DBF-B5E29FD02DE7}"/>
                </a:ext>
              </a:extLst>
            </p:cNvPr>
            <p:cNvSpPr/>
            <p:nvPr/>
          </p:nvSpPr>
          <p:spPr>
            <a:xfrm>
              <a:off x="6299123" y="4066183"/>
              <a:ext cx="1470600" cy="4692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dirty="0" err="1"/>
                <a:t>Départements</a:t>
              </a:r>
              <a:endParaRPr sz="2800" b="1" dirty="0"/>
            </a:p>
          </p:txBody>
        </p:sp>
        <p:cxnSp>
          <p:nvCxnSpPr>
            <p:cNvPr id="2063" name="Google Shape;9382;p69">
              <a:extLst>
                <a:ext uri="{FF2B5EF4-FFF2-40B4-BE49-F238E27FC236}">
                  <a16:creationId xmlns:a16="http://schemas.microsoft.com/office/drawing/2014/main" id="{C9FD3C01-F91B-8B47-6D97-A9CF7BA69A3E}"/>
                </a:ext>
              </a:extLst>
            </p:cNvPr>
            <p:cNvCxnSpPr>
              <a:cxnSpLocks/>
              <a:stCxn id="2062" idx="1"/>
            </p:cNvCxnSpPr>
            <p:nvPr/>
          </p:nvCxnSpPr>
          <p:spPr>
            <a:xfrm rot="10800000">
              <a:off x="6175222" y="4300183"/>
              <a:ext cx="123900" cy="600"/>
            </a:xfrm>
            <a:prstGeom prst="straightConnector1">
              <a:avLst/>
            </a:prstGeom>
            <a:noFill/>
            <a:ln w="9525" cap="flat" cmpd="sng">
              <a:solidFill>
                <a:srgbClr val="869FB2"/>
              </a:solidFill>
              <a:prstDash val="solid"/>
              <a:round/>
              <a:headEnd type="none" w="med" len="med"/>
              <a:tailEnd type="none" w="med" len="med"/>
            </a:ln>
          </p:spPr>
        </p:cxnSp>
      </p:grpSp>
    </p:spTree>
    <p:extLst>
      <p:ext uri="{BB962C8B-B14F-4D97-AF65-F5344CB8AC3E}">
        <p14:creationId xmlns:p14="http://schemas.microsoft.com/office/powerpoint/2010/main" val="3451115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048428" y="308274"/>
            <a:ext cx="15944172" cy="1081450"/>
          </a:xfrm>
          <a:prstGeom prst="rect">
            <a:avLst/>
          </a:prstGeom>
        </p:spPr>
        <p:txBody>
          <a:bodyPr wrap="square" lIns="0" tIns="0" rIns="0" bIns="0" rtlCol="0" anchor="t">
            <a:spAutoFit/>
          </a:bodyPr>
          <a:lstStyle/>
          <a:p>
            <a:pPr marL="0" lvl="0" indent="0" algn="ctr">
              <a:lnSpc>
                <a:spcPts val="8717"/>
              </a:lnSpc>
              <a:spcBef>
                <a:spcPct val="0"/>
              </a:spcBef>
            </a:pPr>
            <a:r>
              <a:rPr lang="en-US" sz="6000" dirty="0" err="1">
                <a:solidFill>
                  <a:schemeClr val="accent3">
                    <a:lumMod val="50000"/>
                  </a:schemeClr>
                </a:solidFill>
                <a:latin typeface="Fira Sans Medium Bold"/>
              </a:rPr>
              <a:t>Sommaire</a:t>
            </a:r>
            <a:r>
              <a:rPr lang="en-US" sz="6000" u="none" dirty="0">
                <a:solidFill>
                  <a:schemeClr val="accent3">
                    <a:lumMod val="50000"/>
                  </a:schemeClr>
                </a:solidFill>
                <a:latin typeface="Fira Sans Medium Bold"/>
              </a:rPr>
              <a:t> </a:t>
            </a:r>
          </a:p>
        </p:txBody>
      </p:sp>
      <p:grpSp>
        <p:nvGrpSpPr>
          <p:cNvPr id="98" name="Google Shape;518;p34">
            <a:extLst>
              <a:ext uri="{FF2B5EF4-FFF2-40B4-BE49-F238E27FC236}">
                <a16:creationId xmlns:a16="http://schemas.microsoft.com/office/drawing/2014/main" id="{EB867370-E831-AB28-BF21-B57CAB27ED69}"/>
              </a:ext>
            </a:extLst>
          </p:cNvPr>
          <p:cNvGrpSpPr/>
          <p:nvPr/>
        </p:nvGrpSpPr>
        <p:grpSpPr>
          <a:xfrm>
            <a:off x="6187939" y="2186054"/>
            <a:ext cx="1796645" cy="1576367"/>
            <a:chOff x="2392808" y="880573"/>
            <a:chExt cx="757755" cy="672247"/>
          </a:xfrm>
        </p:grpSpPr>
        <p:sp>
          <p:nvSpPr>
            <p:cNvPr id="99" name="Google Shape;519;p34">
              <a:extLst>
                <a:ext uri="{FF2B5EF4-FFF2-40B4-BE49-F238E27FC236}">
                  <a16:creationId xmlns:a16="http://schemas.microsoft.com/office/drawing/2014/main" id="{F1BA923B-965D-FCA3-F5F5-AB2B2B23534C}"/>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00" name="Google Shape;520;p34">
              <a:extLst>
                <a:ext uri="{FF2B5EF4-FFF2-40B4-BE49-F238E27FC236}">
                  <a16:creationId xmlns:a16="http://schemas.microsoft.com/office/drawing/2014/main" id="{6F411C85-A347-1B95-16BA-20B35448010E}"/>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01" name="Google Shape;522;p34">
            <a:extLst>
              <a:ext uri="{FF2B5EF4-FFF2-40B4-BE49-F238E27FC236}">
                <a16:creationId xmlns:a16="http://schemas.microsoft.com/office/drawing/2014/main" id="{C5B1EEF2-094B-8DCF-4208-492EB42F4FC1}"/>
              </a:ext>
            </a:extLst>
          </p:cNvPr>
          <p:cNvSpPr txBox="1">
            <a:spLocks/>
          </p:cNvSpPr>
          <p:nvPr/>
        </p:nvSpPr>
        <p:spPr>
          <a:xfrm>
            <a:off x="2581037" y="2288304"/>
            <a:ext cx="387922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Contexte et Objectif</a:t>
            </a:r>
          </a:p>
        </p:txBody>
      </p:sp>
      <p:sp>
        <p:nvSpPr>
          <p:cNvPr id="103" name="Google Shape;524;p34">
            <a:extLst>
              <a:ext uri="{FF2B5EF4-FFF2-40B4-BE49-F238E27FC236}">
                <a16:creationId xmlns:a16="http://schemas.microsoft.com/office/drawing/2014/main" id="{01F23ACB-FCD4-3170-600B-9AD5B4261276}"/>
              </a:ext>
            </a:extLst>
          </p:cNvPr>
          <p:cNvSpPr txBox="1">
            <a:spLocks/>
          </p:cNvSpPr>
          <p:nvPr/>
        </p:nvSpPr>
        <p:spPr>
          <a:xfrm>
            <a:off x="6510870" y="244806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16" name="Google Shape;519;p34">
            <a:extLst>
              <a:ext uri="{FF2B5EF4-FFF2-40B4-BE49-F238E27FC236}">
                <a16:creationId xmlns:a16="http://schemas.microsoft.com/office/drawing/2014/main" id="{4231E4B2-D925-D102-4009-5F88450447EB}"/>
              </a:ext>
            </a:extLst>
          </p:cNvPr>
          <p:cNvSpPr/>
          <p:nvPr/>
        </p:nvSpPr>
        <p:spPr>
          <a:xfrm>
            <a:off x="10475852" y="22343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18" name="Google Shape;514;p34">
            <a:extLst>
              <a:ext uri="{FF2B5EF4-FFF2-40B4-BE49-F238E27FC236}">
                <a16:creationId xmlns:a16="http://schemas.microsoft.com/office/drawing/2014/main" id="{E83BB809-05FD-17DD-CF9D-E205723D8D84}"/>
              </a:ext>
            </a:extLst>
          </p:cNvPr>
          <p:cNvSpPr/>
          <p:nvPr/>
        </p:nvSpPr>
        <p:spPr>
          <a:xfrm flipH="1">
            <a:off x="10662307" y="23439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19" name="Google Shape;524;p34">
            <a:extLst>
              <a:ext uri="{FF2B5EF4-FFF2-40B4-BE49-F238E27FC236}">
                <a16:creationId xmlns:a16="http://schemas.microsoft.com/office/drawing/2014/main" id="{52BCB669-EA04-310A-5530-DEBB4580135B}"/>
              </a:ext>
            </a:extLst>
          </p:cNvPr>
          <p:cNvSpPr txBox="1">
            <a:spLocks/>
          </p:cNvSpPr>
          <p:nvPr/>
        </p:nvSpPr>
        <p:spPr>
          <a:xfrm>
            <a:off x="10798783" y="249633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02</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121" name="Image 120">
            <a:extLst>
              <a:ext uri="{FF2B5EF4-FFF2-40B4-BE49-F238E27FC236}">
                <a16:creationId xmlns:a16="http://schemas.microsoft.com/office/drawing/2014/main" id="{AA04FCAE-DE2E-759F-7E2C-3E7E77C0577D}"/>
              </a:ext>
            </a:extLst>
          </p:cNvPr>
          <p:cNvPicPr>
            <a:picLocks noChangeAspect="1"/>
          </p:cNvPicPr>
          <p:nvPr/>
        </p:nvPicPr>
        <p:blipFill>
          <a:blip r:embed="rId2"/>
          <a:stretch>
            <a:fillRect/>
          </a:stretch>
        </p:blipFill>
        <p:spPr>
          <a:xfrm rot="5400000">
            <a:off x="9009652" y="1307619"/>
            <a:ext cx="260866" cy="17571928"/>
          </a:xfrm>
          <a:prstGeom prst="rect">
            <a:avLst/>
          </a:prstGeom>
        </p:spPr>
      </p:pic>
      <p:grpSp>
        <p:nvGrpSpPr>
          <p:cNvPr id="123" name="Google Shape;518;p34">
            <a:extLst>
              <a:ext uri="{FF2B5EF4-FFF2-40B4-BE49-F238E27FC236}">
                <a16:creationId xmlns:a16="http://schemas.microsoft.com/office/drawing/2014/main" id="{5749DD1F-B334-6643-B23A-B744B1AEDCD8}"/>
              </a:ext>
            </a:extLst>
          </p:cNvPr>
          <p:cNvGrpSpPr/>
          <p:nvPr/>
        </p:nvGrpSpPr>
        <p:grpSpPr>
          <a:xfrm>
            <a:off x="6149839" y="4491104"/>
            <a:ext cx="1796645" cy="1576367"/>
            <a:chOff x="2392808" y="880573"/>
            <a:chExt cx="757755" cy="672247"/>
          </a:xfrm>
        </p:grpSpPr>
        <p:sp>
          <p:nvSpPr>
            <p:cNvPr id="124" name="Google Shape;519;p34">
              <a:extLst>
                <a:ext uri="{FF2B5EF4-FFF2-40B4-BE49-F238E27FC236}">
                  <a16:creationId xmlns:a16="http://schemas.microsoft.com/office/drawing/2014/main" id="{1BE26539-CE99-473D-9EA5-F3E47B4C63ED}"/>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25" name="Google Shape;520;p34">
              <a:extLst>
                <a:ext uri="{FF2B5EF4-FFF2-40B4-BE49-F238E27FC236}">
                  <a16:creationId xmlns:a16="http://schemas.microsoft.com/office/drawing/2014/main" id="{F6A7382A-E3DC-FC83-4DA6-4332EC251388}"/>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26" name="Google Shape;522;p34">
            <a:extLst>
              <a:ext uri="{FF2B5EF4-FFF2-40B4-BE49-F238E27FC236}">
                <a16:creationId xmlns:a16="http://schemas.microsoft.com/office/drawing/2014/main" id="{47B8AEF5-DFDB-9685-7638-02ACC84B5A14}"/>
              </a:ext>
            </a:extLst>
          </p:cNvPr>
          <p:cNvSpPr txBox="1">
            <a:spLocks/>
          </p:cNvSpPr>
          <p:nvPr/>
        </p:nvSpPr>
        <p:spPr>
          <a:xfrm>
            <a:off x="2711706" y="4516087"/>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Framework proposés</a:t>
            </a:r>
          </a:p>
        </p:txBody>
      </p:sp>
      <p:sp>
        <p:nvSpPr>
          <p:cNvPr id="127" name="Google Shape;524;p34">
            <a:extLst>
              <a:ext uri="{FF2B5EF4-FFF2-40B4-BE49-F238E27FC236}">
                <a16:creationId xmlns:a16="http://schemas.microsoft.com/office/drawing/2014/main" id="{9566700D-0342-CDA9-8693-E6A6EABD5197}"/>
              </a:ext>
            </a:extLst>
          </p:cNvPr>
          <p:cNvSpPr txBox="1">
            <a:spLocks/>
          </p:cNvSpPr>
          <p:nvPr/>
        </p:nvSpPr>
        <p:spPr>
          <a:xfrm>
            <a:off x="6472770" y="475311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28" name="Google Shape;519;p34">
            <a:extLst>
              <a:ext uri="{FF2B5EF4-FFF2-40B4-BE49-F238E27FC236}">
                <a16:creationId xmlns:a16="http://schemas.microsoft.com/office/drawing/2014/main" id="{81D62F41-F47A-682A-07DE-18F6BDD4BC07}"/>
              </a:ext>
            </a:extLst>
          </p:cNvPr>
          <p:cNvSpPr/>
          <p:nvPr/>
        </p:nvSpPr>
        <p:spPr>
          <a:xfrm>
            <a:off x="10437752" y="453937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29" name="Google Shape;514;p34">
            <a:extLst>
              <a:ext uri="{FF2B5EF4-FFF2-40B4-BE49-F238E27FC236}">
                <a16:creationId xmlns:a16="http://schemas.microsoft.com/office/drawing/2014/main" id="{19892355-A598-818A-59DB-7A6074E7544A}"/>
              </a:ext>
            </a:extLst>
          </p:cNvPr>
          <p:cNvSpPr/>
          <p:nvPr/>
        </p:nvSpPr>
        <p:spPr>
          <a:xfrm flipH="1">
            <a:off x="10624207" y="464898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30" name="Google Shape;524;p34">
            <a:extLst>
              <a:ext uri="{FF2B5EF4-FFF2-40B4-BE49-F238E27FC236}">
                <a16:creationId xmlns:a16="http://schemas.microsoft.com/office/drawing/2014/main" id="{297BF7F6-0994-4372-D7AA-57327BC5F8CD}"/>
              </a:ext>
            </a:extLst>
          </p:cNvPr>
          <p:cNvSpPr txBox="1">
            <a:spLocks/>
          </p:cNvSpPr>
          <p:nvPr/>
        </p:nvSpPr>
        <p:spPr>
          <a:xfrm>
            <a:off x="10760683" y="480138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04</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132" name="Google Shape;518;p34">
            <a:extLst>
              <a:ext uri="{FF2B5EF4-FFF2-40B4-BE49-F238E27FC236}">
                <a16:creationId xmlns:a16="http://schemas.microsoft.com/office/drawing/2014/main" id="{544ABBA5-DF62-0506-D930-B69BA3A64FBD}"/>
              </a:ext>
            </a:extLst>
          </p:cNvPr>
          <p:cNvGrpSpPr/>
          <p:nvPr/>
        </p:nvGrpSpPr>
        <p:grpSpPr>
          <a:xfrm>
            <a:off x="6149839" y="7100954"/>
            <a:ext cx="1796645" cy="1576367"/>
            <a:chOff x="2392808" y="880573"/>
            <a:chExt cx="757755" cy="672247"/>
          </a:xfrm>
        </p:grpSpPr>
        <p:sp>
          <p:nvSpPr>
            <p:cNvPr id="133" name="Google Shape;519;p34">
              <a:extLst>
                <a:ext uri="{FF2B5EF4-FFF2-40B4-BE49-F238E27FC236}">
                  <a16:creationId xmlns:a16="http://schemas.microsoft.com/office/drawing/2014/main" id="{00ADD8A6-1317-27FE-DFB5-8C509ED5B9F3}"/>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34" name="Google Shape;520;p34">
              <a:extLst>
                <a:ext uri="{FF2B5EF4-FFF2-40B4-BE49-F238E27FC236}">
                  <a16:creationId xmlns:a16="http://schemas.microsoft.com/office/drawing/2014/main" id="{82890CBF-BE98-7FC1-7D51-EEA2C9175EE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35" name="Google Shape;522;p34">
            <a:extLst>
              <a:ext uri="{FF2B5EF4-FFF2-40B4-BE49-F238E27FC236}">
                <a16:creationId xmlns:a16="http://schemas.microsoft.com/office/drawing/2014/main" id="{E4A059F8-D0D9-A3A6-89D5-816D4C23A64B}"/>
              </a:ext>
            </a:extLst>
          </p:cNvPr>
          <p:cNvSpPr txBox="1">
            <a:spLocks/>
          </p:cNvSpPr>
          <p:nvPr/>
        </p:nvSpPr>
        <p:spPr>
          <a:xfrm>
            <a:off x="2521206" y="7240237"/>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en-GB" sz="3600" b="1" dirty="0"/>
              <a:t>R</a:t>
            </a:r>
            <a:r>
              <a:rPr lang="fr-FR" sz="3600" b="1" dirty="0" err="1"/>
              <a:t>ésultats</a:t>
            </a:r>
            <a:r>
              <a:rPr lang="fr-FR" sz="3600" b="1" dirty="0"/>
              <a:t> d’Analyses</a:t>
            </a:r>
          </a:p>
        </p:txBody>
      </p:sp>
      <p:sp>
        <p:nvSpPr>
          <p:cNvPr id="136" name="Google Shape;524;p34">
            <a:extLst>
              <a:ext uri="{FF2B5EF4-FFF2-40B4-BE49-F238E27FC236}">
                <a16:creationId xmlns:a16="http://schemas.microsoft.com/office/drawing/2014/main" id="{D818CF1C-66A3-5DC2-9A58-78F929CAF2B9}"/>
              </a:ext>
            </a:extLst>
          </p:cNvPr>
          <p:cNvSpPr txBox="1">
            <a:spLocks/>
          </p:cNvSpPr>
          <p:nvPr/>
        </p:nvSpPr>
        <p:spPr>
          <a:xfrm>
            <a:off x="6472770" y="736296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37" name="Google Shape;519;p34">
            <a:extLst>
              <a:ext uri="{FF2B5EF4-FFF2-40B4-BE49-F238E27FC236}">
                <a16:creationId xmlns:a16="http://schemas.microsoft.com/office/drawing/2014/main" id="{B3A71901-E089-68FE-7D92-94AFFE5C2E5F}"/>
              </a:ext>
            </a:extLst>
          </p:cNvPr>
          <p:cNvSpPr/>
          <p:nvPr/>
        </p:nvSpPr>
        <p:spPr>
          <a:xfrm>
            <a:off x="10437752" y="71492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38" name="Google Shape;514;p34">
            <a:extLst>
              <a:ext uri="{FF2B5EF4-FFF2-40B4-BE49-F238E27FC236}">
                <a16:creationId xmlns:a16="http://schemas.microsoft.com/office/drawing/2014/main" id="{12A43E51-FCAC-4022-0C9D-8D0A550805E5}"/>
              </a:ext>
            </a:extLst>
          </p:cNvPr>
          <p:cNvSpPr/>
          <p:nvPr/>
        </p:nvSpPr>
        <p:spPr>
          <a:xfrm flipH="1">
            <a:off x="10624207" y="72588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39" name="Google Shape;524;p34">
            <a:extLst>
              <a:ext uri="{FF2B5EF4-FFF2-40B4-BE49-F238E27FC236}">
                <a16:creationId xmlns:a16="http://schemas.microsoft.com/office/drawing/2014/main" id="{EC35EA9C-A1ED-24E3-502A-D8A79B1D2CF9}"/>
              </a:ext>
            </a:extLst>
          </p:cNvPr>
          <p:cNvSpPr txBox="1">
            <a:spLocks/>
          </p:cNvSpPr>
          <p:nvPr/>
        </p:nvSpPr>
        <p:spPr>
          <a:xfrm>
            <a:off x="10760683" y="741123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06</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42" name="Rectangle 141">
            <a:extLst>
              <a:ext uri="{FF2B5EF4-FFF2-40B4-BE49-F238E27FC236}">
                <a16:creationId xmlns:a16="http://schemas.microsoft.com/office/drawing/2014/main" id="{42AB335D-0991-3493-ADEF-554A1CA0682E}"/>
              </a:ext>
            </a:extLst>
          </p:cNvPr>
          <p:cNvSpPr/>
          <p:nvPr/>
        </p:nvSpPr>
        <p:spPr>
          <a:xfrm>
            <a:off x="3061032" y="367072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Rectangle 142">
            <a:extLst>
              <a:ext uri="{FF2B5EF4-FFF2-40B4-BE49-F238E27FC236}">
                <a16:creationId xmlns:a16="http://schemas.microsoft.com/office/drawing/2014/main" id="{761B39E3-FD71-5201-F203-D3E6C0FE05D9}"/>
              </a:ext>
            </a:extLst>
          </p:cNvPr>
          <p:cNvSpPr/>
          <p:nvPr/>
        </p:nvSpPr>
        <p:spPr>
          <a:xfrm>
            <a:off x="3028948" y="593767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4" name="Rectangle 143">
            <a:extLst>
              <a:ext uri="{FF2B5EF4-FFF2-40B4-BE49-F238E27FC236}">
                <a16:creationId xmlns:a16="http://schemas.microsoft.com/office/drawing/2014/main" id="{6DDA2648-C49F-D238-8A7B-3FF1C58FDB0B}"/>
              </a:ext>
            </a:extLst>
          </p:cNvPr>
          <p:cNvSpPr/>
          <p:nvPr/>
        </p:nvSpPr>
        <p:spPr>
          <a:xfrm>
            <a:off x="3047998" y="860467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5" name="Google Shape;522;p34">
            <a:extLst>
              <a:ext uri="{FF2B5EF4-FFF2-40B4-BE49-F238E27FC236}">
                <a16:creationId xmlns:a16="http://schemas.microsoft.com/office/drawing/2014/main" id="{A2A7BABE-D694-07D1-2E88-57B9153FE220}"/>
              </a:ext>
            </a:extLst>
          </p:cNvPr>
          <p:cNvSpPr txBox="1">
            <a:spLocks/>
          </p:cNvSpPr>
          <p:nvPr/>
        </p:nvSpPr>
        <p:spPr>
          <a:xfrm>
            <a:off x="11869160" y="2780767"/>
            <a:ext cx="3585854" cy="1145400"/>
          </a:xfrm>
          <a:prstGeom prst="rect">
            <a:avLst/>
          </a:prstGeom>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Données</a:t>
            </a:r>
          </a:p>
        </p:txBody>
      </p:sp>
      <p:sp>
        <p:nvSpPr>
          <p:cNvPr id="146" name="Google Shape;522;p34">
            <a:extLst>
              <a:ext uri="{FF2B5EF4-FFF2-40B4-BE49-F238E27FC236}">
                <a16:creationId xmlns:a16="http://schemas.microsoft.com/office/drawing/2014/main" id="{22855DC5-CE2A-8019-7DE5-D8D9233ABB3A}"/>
              </a:ext>
            </a:extLst>
          </p:cNvPr>
          <p:cNvSpPr txBox="1">
            <a:spLocks/>
          </p:cNvSpPr>
          <p:nvPr/>
        </p:nvSpPr>
        <p:spPr>
          <a:xfrm>
            <a:off x="11742417" y="4400785"/>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Conception de l’architecture</a:t>
            </a:r>
          </a:p>
        </p:txBody>
      </p:sp>
      <p:sp>
        <p:nvSpPr>
          <p:cNvPr id="147" name="Google Shape;522;p34">
            <a:extLst>
              <a:ext uri="{FF2B5EF4-FFF2-40B4-BE49-F238E27FC236}">
                <a16:creationId xmlns:a16="http://schemas.microsoft.com/office/drawing/2014/main" id="{825DD157-F8B9-AFBB-06C6-7840DD7270D5}"/>
              </a:ext>
            </a:extLst>
          </p:cNvPr>
          <p:cNvSpPr txBox="1">
            <a:spLocks/>
          </p:cNvSpPr>
          <p:nvPr/>
        </p:nvSpPr>
        <p:spPr>
          <a:xfrm>
            <a:off x="11685267" y="7658335"/>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en-GB" sz="3600" b="1" dirty="0"/>
              <a:t>Conclusion</a:t>
            </a:r>
            <a:endParaRPr lang="fr-FR" sz="3600" b="1" dirty="0"/>
          </a:p>
        </p:txBody>
      </p:sp>
      <p:sp>
        <p:nvSpPr>
          <p:cNvPr id="149" name="Rectangle 148">
            <a:extLst>
              <a:ext uri="{FF2B5EF4-FFF2-40B4-BE49-F238E27FC236}">
                <a16:creationId xmlns:a16="http://schemas.microsoft.com/office/drawing/2014/main" id="{61224A4F-3FC9-A2A8-96FB-8BD16586358F}"/>
              </a:ext>
            </a:extLst>
          </p:cNvPr>
          <p:cNvSpPr/>
          <p:nvPr/>
        </p:nvSpPr>
        <p:spPr>
          <a:xfrm>
            <a:off x="12059659" y="5822375"/>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Rectangle 149">
            <a:extLst>
              <a:ext uri="{FF2B5EF4-FFF2-40B4-BE49-F238E27FC236}">
                <a16:creationId xmlns:a16="http://schemas.microsoft.com/office/drawing/2014/main" id="{585DB924-4213-560B-FB1D-0C5DA880B83F}"/>
              </a:ext>
            </a:extLst>
          </p:cNvPr>
          <p:cNvSpPr/>
          <p:nvPr/>
        </p:nvSpPr>
        <p:spPr>
          <a:xfrm>
            <a:off x="12078709" y="8489375"/>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25BEBDE1-A47B-46EF-EFD5-A950AEFDFC17}"/>
              </a:ext>
            </a:extLst>
          </p:cNvPr>
          <p:cNvSpPr/>
          <p:nvPr/>
        </p:nvSpPr>
        <p:spPr>
          <a:xfrm>
            <a:off x="11858264" y="3711872"/>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4324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the significane of unstructured data in Data Science?">
            <a:extLst>
              <a:ext uri="{FF2B5EF4-FFF2-40B4-BE49-F238E27FC236}">
                <a16:creationId xmlns:a16="http://schemas.microsoft.com/office/drawing/2014/main" id="{B5D53B00-0074-8BF4-4B17-62F12C3CC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84" y="190500"/>
            <a:ext cx="17863214" cy="986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227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Objectif</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4" name="ZoneTexte 13">
            <a:extLst>
              <a:ext uri="{FF2B5EF4-FFF2-40B4-BE49-F238E27FC236}">
                <a16:creationId xmlns:a16="http://schemas.microsoft.com/office/drawing/2014/main" id="{50126857-A791-22E1-06E6-59FFFC5668FB}"/>
              </a:ext>
            </a:extLst>
          </p:cNvPr>
          <p:cNvSpPr txBox="1"/>
          <p:nvPr/>
        </p:nvSpPr>
        <p:spPr>
          <a:xfrm>
            <a:off x="1395020" y="1407229"/>
            <a:ext cx="16251560" cy="8894743"/>
          </a:xfrm>
          <a:prstGeom prst="rect">
            <a:avLst/>
          </a:prstGeom>
          <a:noFill/>
        </p:spPr>
        <p:txBody>
          <a:bodyPr wrap="square">
            <a:spAutoFit/>
          </a:bodyPr>
          <a:lstStyle/>
          <a:p>
            <a:r>
              <a:rPr lang="en-GB" sz="2400" dirty="0"/>
              <a:t>Pour se faire, on a </a:t>
            </a:r>
            <a:r>
              <a:rPr lang="en-GB" sz="2400" dirty="0" err="1"/>
              <a:t>intêret</a:t>
            </a:r>
            <a:r>
              <a:rPr lang="en-GB" sz="2400" dirty="0"/>
              <a:t> à </a:t>
            </a:r>
            <a:r>
              <a:rPr lang="en-GB" sz="2400" dirty="0" err="1"/>
              <a:t>etudier</a:t>
            </a:r>
            <a:r>
              <a:rPr lang="en-GB" sz="2400" dirty="0"/>
              <a:t> la propagation du covid-19 à </a:t>
            </a:r>
            <a:r>
              <a:rPr lang="en-GB" sz="2400" dirty="0" err="1"/>
              <a:t>plusieurs</a:t>
            </a:r>
            <a:r>
              <a:rPr lang="en-GB" sz="2400" dirty="0"/>
              <a:t> echelle; Mondiale, </a:t>
            </a:r>
            <a:r>
              <a:rPr lang="en-GB" sz="2400" dirty="0" err="1"/>
              <a:t>nationale</a:t>
            </a:r>
            <a:r>
              <a:rPr lang="en-GB" sz="2400" dirty="0"/>
              <a:t>, </a:t>
            </a:r>
            <a:r>
              <a:rPr lang="en-GB" sz="2400" dirty="0" err="1"/>
              <a:t>régionale</a:t>
            </a:r>
            <a:r>
              <a:rPr lang="en-GB" sz="2400" dirty="0"/>
              <a:t> et </a:t>
            </a:r>
            <a:r>
              <a:rPr lang="en-GB" sz="2400" dirty="0" err="1"/>
              <a:t>même</a:t>
            </a:r>
            <a:r>
              <a:rPr lang="en-GB" sz="2400" dirty="0"/>
              <a:t> </a:t>
            </a:r>
            <a:r>
              <a:rPr lang="en-GB" sz="2400" dirty="0" err="1"/>
              <a:t>dépatementale</a:t>
            </a:r>
            <a:r>
              <a:rPr lang="en-GB" sz="2400" dirty="0"/>
              <a:t>. </a:t>
            </a:r>
            <a:r>
              <a:rPr lang="en-GB" sz="2400" dirty="0" err="1"/>
              <a:t>En</a:t>
            </a:r>
            <a:r>
              <a:rPr lang="en-GB" sz="2400" dirty="0"/>
              <a:t> des </a:t>
            </a:r>
            <a:r>
              <a:rPr lang="en-GB" sz="2400" dirty="0" err="1"/>
              <a:t>différents</a:t>
            </a:r>
            <a:r>
              <a:rPr lang="en-GB" sz="2400" dirty="0"/>
              <a:t> moments pour </a:t>
            </a:r>
            <a:r>
              <a:rPr lang="en-GB" sz="2400" dirty="0" err="1"/>
              <a:t>évaluer</a:t>
            </a:r>
            <a:r>
              <a:rPr lang="en-GB" sz="2400" dirty="0"/>
              <a:t> </a:t>
            </a:r>
            <a:r>
              <a:rPr lang="en-GB" sz="2400" dirty="0" err="1"/>
              <a:t>l’impact</a:t>
            </a:r>
            <a:r>
              <a:rPr lang="en-GB" sz="2400" dirty="0"/>
              <a:t> de </a:t>
            </a:r>
            <a:r>
              <a:rPr lang="en-GB" sz="2400" dirty="0" err="1"/>
              <a:t>plusieurs</a:t>
            </a:r>
            <a:r>
              <a:rPr lang="en-GB" sz="2400" dirty="0"/>
              <a:t> </a:t>
            </a:r>
            <a:r>
              <a:rPr lang="en-GB" sz="2400" dirty="0" err="1"/>
              <a:t>facteurs</a:t>
            </a:r>
            <a:r>
              <a:rPr lang="en-GB" sz="2400" dirty="0"/>
              <a:t>.</a:t>
            </a:r>
          </a:p>
          <a:p>
            <a:r>
              <a:rPr lang="fr-FR" sz="3200" b="0" i="0" dirty="0">
                <a:solidFill>
                  <a:srgbClr val="374151"/>
                </a:solidFill>
                <a:effectLst/>
                <a:latin typeface="Söhne"/>
              </a:rPr>
              <a:t>Afin de travailler activement sur ces questions en collaboration avec d'autres personnes ou équipes, il est essentiel de disposer d'un accès approprié aux données nécessaires. La première problématique à résoudre est donc de savoir si nous avons accès aux données pertinentes pour mener à bien ces analyses. </a:t>
            </a:r>
          </a:p>
          <a:p>
            <a:endParaRPr lang="fr-FR" sz="3200" dirty="0">
              <a:solidFill>
                <a:srgbClr val="374151"/>
              </a:solidFill>
              <a:latin typeface="Söhne"/>
            </a:endParaRPr>
          </a:p>
          <a:p>
            <a:r>
              <a:rPr lang="fr-FR" sz="3200" b="0" i="0" dirty="0">
                <a:solidFill>
                  <a:srgbClr val="374151"/>
                </a:solidFill>
                <a:effectLst/>
                <a:latin typeface="Söhne"/>
              </a:rPr>
              <a:t>Nous nous intéressons particulièrement à la propagation du Covid-19 en France, en se concentrant sur une échelle départementale. Nous souhaitons étudier les disparités de propagation éventuelles et évaluer l'effet des campagnes de vaccination et des restrictions sanitaires sur ces disparités. Cette analyse est essentielle pour comprendre les facteurs qui influencent la propagation du virus, ainsi que pour identifier les mesures les plus efficaces pour la combattre. En outre, cette étude pourrait contribuer à mieux cibler les interventions de santé publique et les campagnes de vaccination en fonction des spécificités de chaque département.</a:t>
            </a:r>
            <a:endParaRPr lang="en-GB" sz="2400" dirty="0"/>
          </a:p>
          <a:p>
            <a:endParaRPr lang="en-GB" sz="2400" dirty="0"/>
          </a:p>
          <a:p>
            <a:endParaRPr lang="en-GB" sz="2400" dirty="0"/>
          </a:p>
          <a:p>
            <a:endParaRPr lang="en-GB" sz="2400" dirty="0"/>
          </a:p>
          <a:p>
            <a:endParaRPr lang="en-GB" sz="2400" dirty="0"/>
          </a:p>
          <a:p>
            <a:endParaRPr lang="fr-FR" sz="2400" dirty="0"/>
          </a:p>
        </p:txBody>
      </p:sp>
      <p:grpSp>
        <p:nvGrpSpPr>
          <p:cNvPr id="2" name="Google Shape;518;p34">
            <a:extLst>
              <a:ext uri="{FF2B5EF4-FFF2-40B4-BE49-F238E27FC236}">
                <a16:creationId xmlns:a16="http://schemas.microsoft.com/office/drawing/2014/main" id="{BA91C07B-21DC-9998-2555-AE900B0B2FD5}"/>
              </a:ext>
            </a:extLst>
          </p:cNvPr>
          <p:cNvGrpSpPr/>
          <p:nvPr/>
        </p:nvGrpSpPr>
        <p:grpSpPr>
          <a:xfrm>
            <a:off x="16491355" y="62983"/>
            <a:ext cx="1796645" cy="1576367"/>
            <a:chOff x="2392808" y="880573"/>
            <a:chExt cx="757755" cy="672247"/>
          </a:xfrm>
        </p:grpSpPr>
        <p:sp>
          <p:nvSpPr>
            <p:cNvPr id="4" name="Google Shape;519;p34">
              <a:extLst>
                <a:ext uri="{FF2B5EF4-FFF2-40B4-BE49-F238E27FC236}">
                  <a16:creationId xmlns:a16="http://schemas.microsoft.com/office/drawing/2014/main" id="{93651257-CEA0-A220-2A5E-C4ECE4464CE2}"/>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5" name="Google Shape;520;p34">
              <a:extLst>
                <a:ext uri="{FF2B5EF4-FFF2-40B4-BE49-F238E27FC236}">
                  <a16:creationId xmlns:a16="http://schemas.microsoft.com/office/drawing/2014/main" id="{5EF3714E-3807-D8E0-7B3C-69D7C9D0853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6" name="Google Shape;524;p34">
            <a:extLst>
              <a:ext uri="{FF2B5EF4-FFF2-40B4-BE49-F238E27FC236}">
                <a16:creationId xmlns:a16="http://schemas.microsoft.com/office/drawing/2014/main" id="{F9B9E4A2-7C83-BD58-CE1B-3B35117776D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Tree>
    <p:extLst>
      <p:ext uri="{BB962C8B-B14F-4D97-AF65-F5344CB8AC3E}">
        <p14:creationId xmlns:p14="http://schemas.microsoft.com/office/powerpoint/2010/main" val="3677698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Connecteur droit 32">
            <a:extLst>
              <a:ext uri="{FF2B5EF4-FFF2-40B4-BE49-F238E27FC236}">
                <a16:creationId xmlns:a16="http://schemas.microsoft.com/office/drawing/2014/main" id="{8BBB263E-DB86-4298-85C7-B2940FEBB75B}"/>
              </a:ext>
            </a:extLst>
          </p:cNvPr>
          <p:cNvCxnSpPr>
            <a:cxnSpLocks/>
          </p:cNvCxnSpPr>
          <p:nvPr/>
        </p:nvCxnSpPr>
        <p:spPr>
          <a:xfrm flipV="1">
            <a:off x="4178085" y="4753279"/>
            <a:ext cx="9937965" cy="1"/>
          </a:xfrm>
          <a:prstGeom prst="line">
            <a:avLst/>
          </a:prstGeom>
          <a:ln w="76200" cap="flat" cmpd="sng" algn="ctr">
            <a:solidFill>
              <a:schemeClr val="accent2">
                <a:lumMod val="40000"/>
                <a:lumOff val="6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Contexte</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grpSp>
        <p:nvGrpSpPr>
          <p:cNvPr id="7" name="Google Shape;518;p34">
            <a:extLst>
              <a:ext uri="{FF2B5EF4-FFF2-40B4-BE49-F238E27FC236}">
                <a16:creationId xmlns:a16="http://schemas.microsoft.com/office/drawing/2014/main" id="{3AC9C48D-F763-3B3F-173C-C859687827EA}"/>
              </a:ext>
            </a:extLst>
          </p:cNvPr>
          <p:cNvGrpSpPr/>
          <p:nvPr/>
        </p:nvGrpSpPr>
        <p:grpSpPr>
          <a:xfrm>
            <a:off x="16491355" y="62983"/>
            <a:ext cx="1796645" cy="1576367"/>
            <a:chOff x="2392808" y="880573"/>
            <a:chExt cx="757755" cy="672247"/>
          </a:xfrm>
        </p:grpSpPr>
        <p:sp>
          <p:nvSpPr>
            <p:cNvPr id="9" name="Google Shape;519;p34">
              <a:extLst>
                <a:ext uri="{FF2B5EF4-FFF2-40B4-BE49-F238E27FC236}">
                  <a16:creationId xmlns:a16="http://schemas.microsoft.com/office/drawing/2014/main" id="{D454BA90-AF2C-7EBE-E83E-2311E1F49157}"/>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0" name="Google Shape;520;p34">
              <a:extLst>
                <a:ext uri="{FF2B5EF4-FFF2-40B4-BE49-F238E27FC236}">
                  <a16:creationId xmlns:a16="http://schemas.microsoft.com/office/drawing/2014/main" id="{1D66B36A-F3AB-6C0B-4FC9-E68ED32292BD}"/>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1" name="Google Shape;524;p34">
            <a:extLst>
              <a:ext uri="{FF2B5EF4-FFF2-40B4-BE49-F238E27FC236}">
                <a16:creationId xmlns:a16="http://schemas.microsoft.com/office/drawing/2014/main" id="{EE9B1E6A-1B18-47F6-0C22-D1C2B64FC6E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1026" name="Picture 2">
            <a:extLst>
              <a:ext uri="{FF2B5EF4-FFF2-40B4-BE49-F238E27FC236}">
                <a16:creationId xmlns:a16="http://schemas.microsoft.com/office/drawing/2014/main" id="{A92294D8-46E8-E226-BD19-D1C0434B0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9229" y="226288"/>
            <a:ext cx="2701711" cy="27017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52867B4-4FA3-4606-214E-057A95DC9D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9072" y="3310373"/>
            <a:ext cx="1895213" cy="18952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57DCC73-F5E9-9668-3D2F-38EC22D42B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56054" y="3308999"/>
            <a:ext cx="1644245" cy="1644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5A998D8-2999-CF4B-C5D2-0E78C088857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52955" y="3303457"/>
            <a:ext cx="1644245" cy="1644245"/>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eur droit 30">
            <a:extLst>
              <a:ext uri="{FF2B5EF4-FFF2-40B4-BE49-F238E27FC236}">
                <a16:creationId xmlns:a16="http://schemas.microsoft.com/office/drawing/2014/main" id="{CA7CEE62-B12A-67CE-362B-75D1741B77C8}"/>
              </a:ext>
            </a:extLst>
          </p:cNvPr>
          <p:cNvCxnSpPr/>
          <p:nvPr/>
        </p:nvCxnSpPr>
        <p:spPr>
          <a:xfrm>
            <a:off x="2359072" y="2927999"/>
            <a:ext cx="13681028"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37" name="Image 36">
            <a:extLst>
              <a:ext uri="{FF2B5EF4-FFF2-40B4-BE49-F238E27FC236}">
                <a16:creationId xmlns:a16="http://schemas.microsoft.com/office/drawing/2014/main" id="{64CF98BD-32BB-74F3-C84F-D89E9846DCB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427" y="5406506"/>
            <a:ext cx="6163023" cy="4182052"/>
          </a:xfrm>
          <a:prstGeom prst="rect">
            <a:avLst/>
          </a:prstGeom>
        </p:spPr>
      </p:pic>
      <p:sp>
        <p:nvSpPr>
          <p:cNvPr id="38" name="Rectangle 37">
            <a:extLst>
              <a:ext uri="{FF2B5EF4-FFF2-40B4-BE49-F238E27FC236}">
                <a16:creationId xmlns:a16="http://schemas.microsoft.com/office/drawing/2014/main" id="{47CEE755-8C49-61B6-1FAF-7135FC8D46DC}"/>
              </a:ext>
            </a:extLst>
          </p:cNvPr>
          <p:cNvSpPr/>
          <p:nvPr/>
        </p:nvSpPr>
        <p:spPr>
          <a:xfrm>
            <a:off x="552450" y="5205586"/>
            <a:ext cx="17113232" cy="4509914"/>
          </a:xfrm>
          <a:prstGeom prst="rect">
            <a:avLst/>
          </a:pr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Image 38" descr="Une image contenant texte&#10;&#10;Description générée automatiquement">
            <a:extLst>
              <a:ext uri="{FF2B5EF4-FFF2-40B4-BE49-F238E27FC236}">
                <a16:creationId xmlns:a16="http://schemas.microsoft.com/office/drawing/2014/main" id="{CE2CF5C6-A948-784A-8D13-B23F64B03E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8963" y="5205586"/>
            <a:ext cx="11630696" cy="5420022"/>
          </a:xfrm>
          <a:prstGeom prst="rect">
            <a:avLst/>
          </a:prstGeom>
        </p:spPr>
      </p:pic>
    </p:spTree>
    <p:extLst>
      <p:ext uri="{BB962C8B-B14F-4D97-AF65-F5344CB8AC3E}">
        <p14:creationId xmlns:p14="http://schemas.microsoft.com/office/powerpoint/2010/main" val="2653095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Objectif</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grpSp>
        <p:nvGrpSpPr>
          <p:cNvPr id="2" name="Google Shape;518;p34">
            <a:extLst>
              <a:ext uri="{FF2B5EF4-FFF2-40B4-BE49-F238E27FC236}">
                <a16:creationId xmlns:a16="http://schemas.microsoft.com/office/drawing/2014/main" id="{BA91C07B-21DC-9998-2555-AE900B0B2FD5}"/>
              </a:ext>
            </a:extLst>
          </p:cNvPr>
          <p:cNvGrpSpPr/>
          <p:nvPr/>
        </p:nvGrpSpPr>
        <p:grpSpPr>
          <a:xfrm>
            <a:off x="16491355" y="62983"/>
            <a:ext cx="1796645" cy="1576367"/>
            <a:chOff x="2392808" y="880573"/>
            <a:chExt cx="757755" cy="672247"/>
          </a:xfrm>
        </p:grpSpPr>
        <p:sp>
          <p:nvSpPr>
            <p:cNvPr id="4" name="Google Shape;519;p34">
              <a:extLst>
                <a:ext uri="{FF2B5EF4-FFF2-40B4-BE49-F238E27FC236}">
                  <a16:creationId xmlns:a16="http://schemas.microsoft.com/office/drawing/2014/main" id="{93651257-CEA0-A220-2A5E-C4ECE4464CE2}"/>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5" name="Google Shape;520;p34">
              <a:extLst>
                <a:ext uri="{FF2B5EF4-FFF2-40B4-BE49-F238E27FC236}">
                  <a16:creationId xmlns:a16="http://schemas.microsoft.com/office/drawing/2014/main" id="{5EF3714E-3807-D8E0-7B3C-69D7C9D0853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6" name="Google Shape;524;p34">
            <a:extLst>
              <a:ext uri="{FF2B5EF4-FFF2-40B4-BE49-F238E27FC236}">
                <a16:creationId xmlns:a16="http://schemas.microsoft.com/office/drawing/2014/main" id="{F9B9E4A2-7C83-BD58-CE1B-3B35117776D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20" name="Google Shape;566;p35">
            <a:extLst>
              <a:ext uri="{FF2B5EF4-FFF2-40B4-BE49-F238E27FC236}">
                <a16:creationId xmlns:a16="http://schemas.microsoft.com/office/drawing/2014/main" id="{D2C3B0F9-9F52-A1B8-C40F-20C9ABD55D05}"/>
              </a:ext>
            </a:extLst>
          </p:cNvPr>
          <p:cNvPicPr preferRelativeResize="0"/>
          <p:nvPr/>
        </p:nvPicPr>
        <p:blipFill rotWithShape="1">
          <a:blip r:embed="rId4">
            <a:alphaModFix/>
          </a:blip>
          <a:srcRect r="6393"/>
          <a:stretch/>
        </p:blipFill>
        <p:spPr>
          <a:xfrm>
            <a:off x="2255838" y="6195564"/>
            <a:ext cx="2949287" cy="2797827"/>
          </a:xfrm>
          <a:prstGeom prst="ellipse">
            <a:avLst/>
          </a:prstGeom>
          <a:noFill/>
          <a:ln>
            <a:noFill/>
          </a:ln>
        </p:spPr>
      </p:pic>
      <p:pic>
        <p:nvPicPr>
          <p:cNvPr id="21" name="Google Shape;567;p35">
            <a:extLst>
              <a:ext uri="{FF2B5EF4-FFF2-40B4-BE49-F238E27FC236}">
                <a16:creationId xmlns:a16="http://schemas.microsoft.com/office/drawing/2014/main" id="{607DED3D-AAAF-4816-05F7-8F3382D55747}"/>
              </a:ext>
            </a:extLst>
          </p:cNvPr>
          <p:cNvPicPr preferRelativeResize="0"/>
          <p:nvPr/>
        </p:nvPicPr>
        <p:blipFill rotWithShape="1">
          <a:blip r:embed="rId5">
            <a:alphaModFix amt="9000"/>
          </a:blip>
          <a:srcRect r="6393"/>
          <a:stretch/>
        </p:blipFill>
        <p:spPr>
          <a:xfrm>
            <a:off x="2255838" y="7187192"/>
            <a:ext cx="2949287" cy="2797827"/>
          </a:xfrm>
          <a:prstGeom prst="ellipse">
            <a:avLst/>
          </a:prstGeom>
          <a:noFill/>
          <a:ln>
            <a:noFill/>
          </a:ln>
        </p:spPr>
      </p:pic>
      <p:sp>
        <p:nvSpPr>
          <p:cNvPr id="22" name="Google Shape;570;p35">
            <a:extLst>
              <a:ext uri="{FF2B5EF4-FFF2-40B4-BE49-F238E27FC236}">
                <a16:creationId xmlns:a16="http://schemas.microsoft.com/office/drawing/2014/main" id="{9AFE2E6B-ED2C-42CB-7E67-0119BB2A823F}"/>
              </a:ext>
            </a:extLst>
          </p:cNvPr>
          <p:cNvSpPr/>
          <p:nvPr/>
        </p:nvSpPr>
        <p:spPr>
          <a:xfrm>
            <a:off x="3917176" y="6299787"/>
            <a:ext cx="122403" cy="116292"/>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71;p35">
            <a:extLst>
              <a:ext uri="{FF2B5EF4-FFF2-40B4-BE49-F238E27FC236}">
                <a16:creationId xmlns:a16="http://schemas.microsoft.com/office/drawing/2014/main" id="{30623261-6F99-E934-0CC9-4DBDF4CE71D2}"/>
              </a:ext>
            </a:extLst>
          </p:cNvPr>
          <p:cNvSpPr/>
          <p:nvPr/>
        </p:nvSpPr>
        <p:spPr>
          <a:xfrm>
            <a:off x="3387589" y="6686298"/>
            <a:ext cx="122701" cy="11627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72;p35">
            <a:extLst>
              <a:ext uri="{FF2B5EF4-FFF2-40B4-BE49-F238E27FC236}">
                <a16:creationId xmlns:a16="http://schemas.microsoft.com/office/drawing/2014/main" id="{EE830CA5-67EE-0F5C-318B-B4222A175401}"/>
              </a:ext>
            </a:extLst>
          </p:cNvPr>
          <p:cNvSpPr/>
          <p:nvPr/>
        </p:nvSpPr>
        <p:spPr>
          <a:xfrm>
            <a:off x="4180933" y="8207686"/>
            <a:ext cx="122380" cy="115965"/>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573;p35">
            <a:extLst>
              <a:ext uri="{FF2B5EF4-FFF2-40B4-BE49-F238E27FC236}">
                <a16:creationId xmlns:a16="http://schemas.microsoft.com/office/drawing/2014/main" id="{C32D5DF3-C013-2DC9-B83A-6462AFB582B1}"/>
              </a:ext>
            </a:extLst>
          </p:cNvPr>
          <p:cNvGrpSpPr/>
          <p:nvPr/>
        </p:nvGrpSpPr>
        <p:grpSpPr>
          <a:xfrm>
            <a:off x="2093436" y="6053710"/>
            <a:ext cx="3194301" cy="3013289"/>
            <a:chOff x="4761375" y="893774"/>
            <a:chExt cx="3517288" cy="3500823"/>
          </a:xfrm>
        </p:grpSpPr>
        <p:grpSp>
          <p:nvGrpSpPr>
            <p:cNvPr id="26" name="Google Shape;574;p35">
              <a:extLst>
                <a:ext uri="{FF2B5EF4-FFF2-40B4-BE49-F238E27FC236}">
                  <a16:creationId xmlns:a16="http://schemas.microsoft.com/office/drawing/2014/main" id="{6B8BD28C-04B2-5660-AEE9-B0758E28946E}"/>
                </a:ext>
              </a:extLst>
            </p:cNvPr>
            <p:cNvGrpSpPr/>
            <p:nvPr/>
          </p:nvGrpSpPr>
          <p:grpSpPr>
            <a:xfrm>
              <a:off x="4761375" y="893774"/>
              <a:ext cx="3517288" cy="3500823"/>
              <a:chOff x="4761375" y="893774"/>
              <a:chExt cx="3517288" cy="3500823"/>
            </a:xfrm>
          </p:grpSpPr>
          <p:sp>
            <p:nvSpPr>
              <p:cNvPr id="28" name="Google Shape;575;p35">
                <a:extLst>
                  <a:ext uri="{FF2B5EF4-FFF2-40B4-BE49-F238E27FC236}">
                    <a16:creationId xmlns:a16="http://schemas.microsoft.com/office/drawing/2014/main" id="{07BA48C2-353E-E76C-4FA6-0A0CDE4A74BF}"/>
                  </a:ext>
                </a:extLst>
              </p:cNvPr>
              <p:cNvSpPr/>
              <p:nvPr/>
            </p:nvSpPr>
            <p:spPr>
              <a:xfrm>
                <a:off x="4761375" y="893775"/>
                <a:ext cx="3517288" cy="3500823"/>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 name="Google Shape;576;p35">
                <a:extLst>
                  <a:ext uri="{FF2B5EF4-FFF2-40B4-BE49-F238E27FC236}">
                    <a16:creationId xmlns:a16="http://schemas.microsoft.com/office/drawing/2014/main" id="{5879D71F-925D-CD21-C853-6FFBE6D02309}"/>
                  </a:ext>
                </a:extLst>
              </p:cNvPr>
              <p:cNvGrpSpPr/>
              <p:nvPr/>
            </p:nvGrpSpPr>
            <p:grpSpPr>
              <a:xfrm>
                <a:off x="4992482" y="893774"/>
                <a:ext cx="807009" cy="715876"/>
                <a:chOff x="4821977" y="1814517"/>
                <a:chExt cx="757755" cy="672247"/>
              </a:xfrm>
            </p:grpSpPr>
            <p:sp>
              <p:nvSpPr>
                <p:cNvPr id="30" name="Google Shape;577;p35">
                  <a:extLst>
                    <a:ext uri="{FF2B5EF4-FFF2-40B4-BE49-F238E27FC236}">
                      <a16:creationId xmlns:a16="http://schemas.microsoft.com/office/drawing/2014/main" id="{1481FDBD-2A2B-16E8-4607-1F5AE1BBF806}"/>
                    </a:ext>
                  </a:extLst>
                </p:cNvPr>
                <p:cNvSpPr/>
                <p:nvPr/>
              </p:nvSpPr>
              <p:spPr>
                <a:xfrm>
                  <a:off x="4821977" y="18145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578;p35">
                  <a:extLst>
                    <a:ext uri="{FF2B5EF4-FFF2-40B4-BE49-F238E27FC236}">
                      <a16:creationId xmlns:a16="http://schemas.microsoft.com/office/drawing/2014/main" id="{7CFFE062-BD7E-EB12-2B1D-F783E429C95A}"/>
                    </a:ext>
                  </a:extLst>
                </p:cNvPr>
                <p:cNvSpPr/>
                <p:nvPr/>
              </p:nvSpPr>
              <p:spPr>
                <a:xfrm>
                  <a:off x="5106126" y="18761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 name="Google Shape;579;p35">
              <a:extLst>
                <a:ext uri="{FF2B5EF4-FFF2-40B4-BE49-F238E27FC236}">
                  <a16:creationId xmlns:a16="http://schemas.microsoft.com/office/drawing/2014/main" id="{7B6A0E17-CDCE-C40B-9FD5-C518A7914B60}"/>
                </a:ext>
              </a:extLst>
            </p:cNvPr>
            <p:cNvSpPr/>
            <p:nvPr/>
          </p:nvSpPr>
          <p:spPr>
            <a:xfrm>
              <a:off x="6892225" y="2878157"/>
              <a:ext cx="1110441" cy="1216719"/>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9376;p69">
            <a:extLst>
              <a:ext uri="{FF2B5EF4-FFF2-40B4-BE49-F238E27FC236}">
                <a16:creationId xmlns:a16="http://schemas.microsoft.com/office/drawing/2014/main" id="{D730DE2D-7C02-08A1-C175-5034C9A48C8D}"/>
              </a:ext>
            </a:extLst>
          </p:cNvPr>
          <p:cNvGrpSpPr/>
          <p:nvPr/>
        </p:nvGrpSpPr>
        <p:grpSpPr>
          <a:xfrm>
            <a:off x="6882004" y="4933950"/>
            <a:ext cx="4516162" cy="1288792"/>
            <a:chOff x="6010040" y="3500932"/>
            <a:chExt cx="2049000" cy="1034451"/>
          </a:xfrm>
          <a:solidFill>
            <a:schemeClr val="accent2">
              <a:lumMod val="40000"/>
              <a:lumOff val="60000"/>
            </a:schemeClr>
          </a:solidFill>
        </p:grpSpPr>
        <p:sp>
          <p:nvSpPr>
            <p:cNvPr id="2060" name="Google Shape;9379;p69">
              <a:extLst>
                <a:ext uri="{FF2B5EF4-FFF2-40B4-BE49-F238E27FC236}">
                  <a16:creationId xmlns:a16="http://schemas.microsoft.com/office/drawing/2014/main" id="{AF057CAA-D140-1D29-BC7C-72D5973AF0B5}"/>
                </a:ext>
              </a:extLst>
            </p:cNvPr>
            <p:cNvSpPr/>
            <p:nvPr/>
          </p:nvSpPr>
          <p:spPr>
            <a:xfrm>
              <a:off x="6010040" y="3500932"/>
              <a:ext cx="2049000" cy="469200"/>
            </a:xfrm>
            <a:prstGeom prst="rect">
              <a:avLst/>
            </a:pr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dirty="0"/>
                <a:t>France</a:t>
              </a:r>
              <a:endParaRPr sz="2800" b="1" dirty="0"/>
            </a:p>
          </p:txBody>
        </p:sp>
        <p:sp>
          <p:nvSpPr>
            <p:cNvPr id="2062" name="Google Shape;9381;p69">
              <a:extLst>
                <a:ext uri="{FF2B5EF4-FFF2-40B4-BE49-F238E27FC236}">
                  <a16:creationId xmlns:a16="http://schemas.microsoft.com/office/drawing/2014/main" id="{EE50EADE-5AC9-68ED-9DBF-B5E29FD02DE7}"/>
                </a:ext>
              </a:extLst>
            </p:cNvPr>
            <p:cNvSpPr/>
            <p:nvPr/>
          </p:nvSpPr>
          <p:spPr>
            <a:xfrm>
              <a:off x="6299123" y="4066183"/>
              <a:ext cx="1470600" cy="469200"/>
            </a:xfrm>
            <a:prstGeom prst="rect">
              <a:avLst/>
            </a:prstGeom>
            <a:solidFill>
              <a:schemeClr val="accent3">
                <a:lumMod val="20000"/>
                <a:lumOff val="8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dirty="0" err="1"/>
                <a:t>Départements</a:t>
              </a:r>
              <a:endParaRPr sz="2800" b="1" dirty="0"/>
            </a:p>
          </p:txBody>
        </p:sp>
      </p:grpSp>
      <p:pic>
        <p:nvPicPr>
          <p:cNvPr id="9" name="Image 8">
            <a:extLst>
              <a:ext uri="{FF2B5EF4-FFF2-40B4-BE49-F238E27FC236}">
                <a16:creationId xmlns:a16="http://schemas.microsoft.com/office/drawing/2014/main" id="{9B413ECE-F47E-9D5C-511A-2C2B2049EF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44832" y="684758"/>
            <a:ext cx="6415244" cy="3951758"/>
          </a:xfrm>
          <a:prstGeom prst="rect">
            <a:avLst/>
          </a:prstGeom>
        </p:spPr>
      </p:pic>
      <p:pic>
        <p:nvPicPr>
          <p:cNvPr id="3074" name="Picture 2" descr="Crowd clipart demographics, Crowd demographics Transparent FREE for ...">
            <a:extLst>
              <a:ext uri="{FF2B5EF4-FFF2-40B4-BE49-F238E27FC236}">
                <a16:creationId xmlns:a16="http://schemas.microsoft.com/office/drawing/2014/main" id="{63AC7F8B-C7DA-34DE-98F0-A90C0DC811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8303" y="6416079"/>
            <a:ext cx="2792745" cy="27750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imation corona - YouTube">
            <a:extLst>
              <a:ext uri="{FF2B5EF4-FFF2-40B4-BE49-F238E27FC236}">
                <a16:creationId xmlns:a16="http://schemas.microsoft.com/office/drawing/2014/main" id="{C82DFD00-107D-4A61-FE5B-CC34303F224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30059" y="6735434"/>
            <a:ext cx="4350555" cy="2447187"/>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DB562D49-EC90-1EE2-0155-BA989BF9A74E}"/>
              </a:ext>
            </a:extLst>
          </p:cNvPr>
          <p:cNvSpPr txBox="1"/>
          <p:nvPr/>
        </p:nvSpPr>
        <p:spPr>
          <a:xfrm>
            <a:off x="1581150" y="9126741"/>
            <a:ext cx="4419600" cy="400110"/>
          </a:xfrm>
          <a:prstGeom prst="rect">
            <a:avLst/>
          </a:prstGeom>
          <a:noFill/>
        </p:spPr>
        <p:txBody>
          <a:bodyPr wrap="square" rtlCol="0">
            <a:spAutoFit/>
          </a:bodyPr>
          <a:lstStyle/>
          <a:p>
            <a:pPr algn="ctr"/>
            <a:r>
              <a:rPr lang="en-GB" sz="2000" b="1" dirty="0" err="1">
                <a:solidFill>
                  <a:schemeClr val="accent1">
                    <a:lumMod val="75000"/>
                  </a:schemeClr>
                </a:solidFill>
              </a:rPr>
              <a:t>Campagnes</a:t>
            </a:r>
            <a:r>
              <a:rPr lang="en-GB" sz="2000" b="1" dirty="0">
                <a:solidFill>
                  <a:schemeClr val="accent1">
                    <a:lumMod val="75000"/>
                  </a:schemeClr>
                </a:solidFill>
              </a:rPr>
              <a:t> de vaccination</a:t>
            </a:r>
            <a:endParaRPr lang="fr-FR" sz="2000" b="1" dirty="0">
              <a:solidFill>
                <a:schemeClr val="accent1">
                  <a:lumMod val="75000"/>
                </a:schemeClr>
              </a:solidFill>
            </a:endParaRPr>
          </a:p>
        </p:txBody>
      </p:sp>
      <p:sp>
        <p:nvSpPr>
          <p:cNvPr id="11" name="ZoneTexte 10">
            <a:extLst>
              <a:ext uri="{FF2B5EF4-FFF2-40B4-BE49-F238E27FC236}">
                <a16:creationId xmlns:a16="http://schemas.microsoft.com/office/drawing/2014/main" id="{A24B312F-0813-BD58-B4B6-CF535273513C}"/>
              </a:ext>
            </a:extLst>
          </p:cNvPr>
          <p:cNvSpPr txBox="1"/>
          <p:nvPr/>
        </p:nvSpPr>
        <p:spPr>
          <a:xfrm>
            <a:off x="7579675" y="9184430"/>
            <a:ext cx="4419600" cy="400110"/>
          </a:xfrm>
          <a:prstGeom prst="rect">
            <a:avLst/>
          </a:prstGeom>
          <a:noFill/>
        </p:spPr>
        <p:txBody>
          <a:bodyPr wrap="square" rtlCol="0">
            <a:spAutoFit/>
          </a:bodyPr>
          <a:lstStyle/>
          <a:p>
            <a:pPr algn="ctr"/>
            <a:r>
              <a:rPr lang="en-GB" sz="2000" b="1" dirty="0" err="1">
                <a:solidFill>
                  <a:schemeClr val="accent1">
                    <a:lumMod val="75000"/>
                  </a:schemeClr>
                </a:solidFill>
              </a:rPr>
              <a:t>Cractéristiques</a:t>
            </a:r>
            <a:r>
              <a:rPr lang="en-GB" sz="2000" b="1" dirty="0">
                <a:solidFill>
                  <a:schemeClr val="accent1">
                    <a:lumMod val="75000"/>
                  </a:schemeClr>
                </a:solidFill>
              </a:rPr>
              <a:t> de la population</a:t>
            </a:r>
            <a:endParaRPr lang="fr-FR" sz="2000" b="1" dirty="0">
              <a:solidFill>
                <a:schemeClr val="accent1">
                  <a:lumMod val="75000"/>
                </a:schemeClr>
              </a:solidFill>
            </a:endParaRPr>
          </a:p>
        </p:txBody>
      </p:sp>
      <p:sp>
        <p:nvSpPr>
          <p:cNvPr id="12" name="ZoneTexte 11">
            <a:extLst>
              <a:ext uri="{FF2B5EF4-FFF2-40B4-BE49-F238E27FC236}">
                <a16:creationId xmlns:a16="http://schemas.microsoft.com/office/drawing/2014/main" id="{09656F3F-C23E-2366-8B87-C6C205CAF134}"/>
              </a:ext>
            </a:extLst>
          </p:cNvPr>
          <p:cNvSpPr txBox="1"/>
          <p:nvPr/>
        </p:nvSpPr>
        <p:spPr>
          <a:xfrm>
            <a:off x="12886678" y="9126741"/>
            <a:ext cx="4419600" cy="400110"/>
          </a:xfrm>
          <a:prstGeom prst="rect">
            <a:avLst/>
          </a:prstGeom>
          <a:noFill/>
        </p:spPr>
        <p:txBody>
          <a:bodyPr wrap="square" rtlCol="0">
            <a:spAutoFit/>
          </a:bodyPr>
          <a:lstStyle/>
          <a:p>
            <a:pPr algn="ctr"/>
            <a:r>
              <a:rPr lang="en-GB" sz="2000" b="1" dirty="0">
                <a:solidFill>
                  <a:schemeClr val="accent1">
                    <a:lumMod val="75000"/>
                  </a:schemeClr>
                </a:solidFill>
              </a:rPr>
              <a:t>Restrictions </a:t>
            </a:r>
            <a:r>
              <a:rPr lang="en-GB" sz="2000" b="1" dirty="0" err="1">
                <a:solidFill>
                  <a:schemeClr val="accent1">
                    <a:lumMod val="75000"/>
                  </a:schemeClr>
                </a:solidFill>
              </a:rPr>
              <a:t>sanitaires</a:t>
            </a:r>
            <a:endParaRPr lang="fr-FR" sz="2000" b="1" dirty="0">
              <a:solidFill>
                <a:schemeClr val="accent1">
                  <a:lumMod val="75000"/>
                </a:schemeClr>
              </a:solidFill>
            </a:endParaRPr>
          </a:p>
        </p:txBody>
      </p:sp>
      <p:pic>
        <p:nvPicPr>
          <p:cNvPr id="3078" name="Picture 6">
            <a:extLst>
              <a:ext uri="{FF2B5EF4-FFF2-40B4-BE49-F238E27FC236}">
                <a16:creationId xmlns:a16="http://schemas.microsoft.com/office/drawing/2014/main" id="{541FCC7C-88BB-52FF-5124-720311B5640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93436" y="1979931"/>
            <a:ext cx="1225191" cy="12251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B1FB6D55-C832-40C2-5B68-4E8C24D7291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47338" y="4534074"/>
            <a:ext cx="1225191" cy="1225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883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Données</a:t>
            </a:r>
            <a:r>
              <a:rPr lang="en-US" sz="6000" u="none" dirty="0">
                <a:solidFill>
                  <a:schemeClr val="accent3">
                    <a:lumMod val="50000"/>
                  </a:schemeClr>
                </a:solidFill>
                <a:latin typeface="Fira Sans Medium Bold"/>
              </a:rPr>
              <a:t>:</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02</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4" name="Image 3">
            <a:extLst>
              <a:ext uri="{FF2B5EF4-FFF2-40B4-BE49-F238E27FC236}">
                <a16:creationId xmlns:a16="http://schemas.microsoft.com/office/drawing/2014/main" id="{CB4C23B5-8DAC-9596-4576-2EC201130290}"/>
              </a:ext>
            </a:extLst>
          </p:cNvPr>
          <p:cNvPicPr>
            <a:picLocks noChangeAspect="1"/>
          </p:cNvPicPr>
          <p:nvPr/>
        </p:nvPicPr>
        <p:blipFill>
          <a:blip r:embed="rId4"/>
          <a:stretch>
            <a:fillRect/>
          </a:stretch>
        </p:blipFill>
        <p:spPr>
          <a:xfrm>
            <a:off x="6245965" y="7788789"/>
            <a:ext cx="1519416" cy="1482802"/>
          </a:xfrm>
          <a:prstGeom prst="rect">
            <a:avLst/>
          </a:prstGeom>
        </p:spPr>
      </p:pic>
      <p:pic>
        <p:nvPicPr>
          <p:cNvPr id="7" name="Image 6">
            <a:extLst>
              <a:ext uri="{FF2B5EF4-FFF2-40B4-BE49-F238E27FC236}">
                <a16:creationId xmlns:a16="http://schemas.microsoft.com/office/drawing/2014/main" id="{DFD54200-EF4E-DCEE-92E9-4DD1D91DFB06}"/>
              </a:ext>
            </a:extLst>
          </p:cNvPr>
          <p:cNvPicPr>
            <a:picLocks noChangeAspect="1"/>
          </p:cNvPicPr>
          <p:nvPr/>
        </p:nvPicPr>
        <p:blipFill>
          <a:blip r:embed="rId5"/>
          <a:stretch>
            <a:fillRect/>
          </a:stretch>
        </p:blipFill>
        <p:spPr>
          <a:xfrm>
            <a:off x="6009346" y="3054035"/>
            <a:ext cx="2642363" cy="1910862"/>
          </a:xfrm>
          <a:prstGeom prst="rect">
            <a:avLst/>
          </a:prstGeom>
        </p:spPr>
      </p:pic>
      <p:pic>
        <p:nvPicPr>
          <p:cNvPr id="10" name="Image 9">
            <a:extLst>
              <a:ext uri="{FF2B5EF4-FFF2-40B4-BE49-F238E27FC236}">
                <a16:creationId xmlns:a16="http://schemas.microsoft.com/office/drawing/2014/main" id="{1D2CE6E6-C91A-634D-599A-DF7CA0B3B0D2}"/>
              </a:ext>
            </a:extLst>
          </p:cNvPr>
          <p:cNvPicPr>
            <a:picLocks noChangeAspect="1"/>
          </p:cNvPicPr>
          <p:nvPr/>
        </p:nvPicPr>
        <p:blipFill>
          <a:blip r:embed="rId6"/>
          <a:stretch>
            <a:fillRect/>
          </a:stretch>
        </p:blipFill>
        <p:spPr>
          <a:xfrm>
            <a:off x="6009346" y="5606046"/>
            <a:ext cx="2805376" cy="1526646"/>
          </a:xfrm>
          <a:prstGeom prst="rect">
            <a:avLst/>
          </a:prstGeom>
        </p:spPr>
      </p:pic>
      <p:sp>
        <p:nvSpPr>
          <p:cNvPr id="18" name="ZoneTexte 17">
            <a:extLst>
              <a:ext uri="{FF2B5EF4-FFF2-40B4-BE49-F238E27FC236}">
                <a16:creationId xmlns:a16="http://schemas.microsoft.com/office/drawing/2014/main" id="{6BD4186A-5D51-F3E6-1527-8F9EF9DEB3FE}"/>
              </a:ext>
            </a:extLst>
          </p:cNvPr>
          <p:cNvSpPr txBox="1"/>
          <p:nvPr/>
        </p:nvSpPr>
        <p:spPr>
          <a:xfrm>
            <a:off x="6365709" y="1910366"/>
            <a:ext cx="2286000" cy="523220"/>
          </a:xfrm>
          <a:prstGeom prst="rect">
            <a:avLst/>
          </a:prstGeom>
          <a:noFill/>
        </p:spPr>
        <p:txBody>
          <a:bodyPr wrap="square">
            <a:spAutoFit/>
          </a:bodyPr>
          <a:lstStyle/>
          <a:p>
            <a:r>
              <a:rPr lang="en-US" sz="2800" dirty="0" err="1">
                <a:solidFill>
                  <a:schemeClr val="accent3">
                    <a:lumMod val="50000"/>
                  </a:schemeClr>
                </a:solidFill>
                <a:latin typeface="Fira Sans Medium Bold"/>
              </a:rPr>
              <a:t>Producteur</a:t>
            </a:r>
            <a:endParaRPr lang="fr-FR" sz="2800" dirty="0"/>
          </a:p>
        </p:txBody>
      </p:sp>
      <p:sp>
        <p:nvSpPr>
          <p:cNvPr id="19" name="ZoneTexte 18">
            <a:extLst>
              <a:ext uri="{FF2B5EF4-FFF2-40B4-BE49-F238E27FC236}">
                <a16:creationId xmlns:a16="http://schemas.microsoft.com/office/drawing/2014/main" id="{A6F12940-0711-CDD3-A94C-4AC99EC44FAF}"/>
              </a:ext>
            </a:extLst>
          </p:cNvPr>
          <p:cNvSpPr txBox="1"/>
          <p:nvPr/>
        </p:nvSpPr>
        <p:spPr>
          <a:xfrm>
            <a:off x="9932069" y="1960341"/>
            <a:ext cx="2727157" cy="523220"/>
          </a:xfrm>
          <a:prstGeom prst="rect">
            <a:avLst/>
          </a:prstGeom>
          <a:noFill/>
        </p:spPr>
        <p:txBody>
          <a:bodyPr wrap="square">
            <a:spAutoFit/>
          </a:bodyPr>
          <a:lstStyle/>
          <a:p>
            <a:r>
              <a:rPr lang="en-US" sz="2800" dirty="0">
                <a:solidFill>
                  <a:schemeClr val="accent3">
                    <a:lumMod val="50000"/>
                  </a:schemeClr>
                </a:solidFill>
                <a:latin typeface="Fira Sans Medium Bold"/>
              </a:rPr>
              <a:t>Disponible sur </a:t>
            </a:r>
            <a:endParaRPr lang="fr-FR" sz="2800" dirty="0"/>
          </a:p>
        </p:txBody>
      </p:sp>
      <p:sp>
        <p:nvSpPr>
          <p:cNvPr id="20" name="ZoneTexte 19">
            <a:extLst>
              <a:ext uri="{FF2B5EF4-FFF2-40B4-BE49-F238E27FC236}">
                <a16:creationId xmlns:a16="http://schemas.microsoft.com/office/drawing/2014/main" id="{5D814110-D9CD-6962-1484-03E3A64D6E6A}"/>
              </a:ext>
            </a:extLst>
          </p:cNvPr>
          <p:cNvSpPr txBox="1"/>
          <p:nvPr/>
        </p:nvSpPr>
        <p:spPr>
          <a:xfrm>
            <a:off x="9944101" y="8544838"/>
            <a:ext cx="2727157" cy="523220"/>
          </a:xfrm>
          <a:prstGeom prst="rect">
            <a:avLst/>
          </a:prstGeom>
          <a:noFill/>
        </p:spPr>
        <p:txBody>
          <a:bodyPr wrap="square" rtlCol="0">
            <a:spAutoFit/>
          </a:bodyPr>
          <a:lstStyle/>
          <a:p>
            <a:r>
              <a:rPr lang="en-GB" sz="2800" dirty="0"/>
              <a:t>Site de </a:t>
            </a:r>
            <a:r>
              <a:rPr lang="en-GB" sz="2800" dirty="0" err="1"/>
              <a:t>l’INSEE</a:t>
            </a:r>
            <a:endParaRPr lang="fr-FR" sz="2800" dirty="0"/>
          </a:p>
        </p:txBody>
      </p:sp>
      <p:sp>
        <p:nvSpPr>
          <p:cNvPr id="21" name="ZoneTexte 20">
            <a:extLst>
              <a:ext uri="{FF2B5EF4-FFF2-40B4-BE49-F238E27FC236}">
                <a16:creationId xmlns:a16="http://schemas.microsoft.com/office/drawing/2014/main" id="{758B5944-601C-4AC5-239B-8B2BE5F18CBD}"/>
              </a:ext>
            </a:extLst>
          </p:cNvPr>
          <p:cNvSpPr txBox="1"/>
          <p:nvPr/>
        </p:nvSpPr>
        <p:spPr>
          <a:xfrm>
            <a:off x="9932069" y="3862039"/>
            <a:ext cx="2294021" cy="523220"/>
          </a:xfrm>
          <a:prstGeom prst="rect">
            <a:avLst/>
          </a:prstGeom>
          <a:noFill/>
        </p:spPr>
        <p:txBody>
          <a:bodyPr wrap="square">
            <a:spAutoFit/>
          </a:bodyPr>
          <a:lstStyle>
            <a:defPPr marR="0" lvl="0" algn="l" rtl="0">
              <a:lnSpc>
                <a:spcPct val="100000"/>
              </a:lnSpc>
              <a:spcBef>
                <a:spcPts val="0"/>
              </a:spcBef>
              <a:spcAft>
                <a:spcPts val="0"/>
              </a:spcAft>
            </a:defPPr>
            <a:lvl1pPr>
              <a:defRPr sz="2800">
                <a:solidFill>
                  <a:schemeClr val="bg1">
                    <a:lumMod val="10000"/>
                  </a:schemeClr>
                </a:solidFill>
                <a:latin typeface="+mj-lt"/>
              </a:defRPr>
            </a:lvl1pPr>
          </a:lstStyle>
          <a:p>
            <a:r>
              <a:rPr lang="en-GB" dirty="0"/>
              <a:t>Data.gouv.fr</a:t>
            </a:r>
            <a:endParaRPr lang="fr-FR" dirty="0"/>
          </a:p>
        </p:txBody>
      </p:sp>
      <p:sp>
        <p:nvSpPr>
          <p:cNvPr id="22" name="ZoneTexte 21">
            <a:extLst>
              <a:ext uri="{FF2B5EF4-FFF2-40B4-BE49-F238E27FC236}">
                <a16:creationId xmlns:a16="http://schemas.microsoft.com/office/drawing/2014/main" id="{F6A8081D-6675-95AD-4CE6-4356EC094BC4}"/>
              </a:ext>
            </a:extLst>
          </p:cNvPr>
          <p:cNvSpPr txBox="1"/>
          <p:nvPr/>
        </p:nvSpPr>
        <p:spPr>
          <a:xfrm>
            <a:off x="9944101" y="6375830"/>
            <a:ext cx="2294021" cy="523220"/>
          </a:xfrm>
          <a:prstGeom prst="rect">
            <a:avLst/>
          </a:prstGeom>
          <a:noFill/>
        </p:spPr>
        <p:txBody>
          <a:bodyPr wrap="square" rtlCol="0">
            <a:spAutoFit/>
          </a:bodyPr>
          <a:lstStyle/>
          <a:p>
            <a:r>
              <a:rPr lang="en-GB" sz="2800" dirty="0"/>
              <a:t>Data.gouv.fr</a:t>
            </a:r>
            <a:endParaRPr lang="fr-FR" sz="2800" dirty="0"/>
          </a:p>
        </p:txBody>
      </p:sp>
      <p:sp>
        <p:nvSpPr>
          <p:cNvPr id="24" name="ZoneTexte 23">
            <a:extLst>
              <a:ext uri="{FF2B5EF4-FFF2-40B4-BE49-F238E27FC236}">
                <a16:creationId xmlns:a16="http://schemas.microsoft.com/office/drawing/2014/main" id="{0FF34A9A-BB9B-1A55-E3CA-F7B5FD443904}"/>
              </a:ext>
            </a:extLst>
          </p:cNvPr>
          <p:cNvSpPr txBox="1"/>
          <p:nvPr/>
        </p:nvSpPr>
        <p:spPr>
          <a:xfrm>
            <a:off x="874295" y="3601594"/>
            <a:ext cx="4072398" cy="954107"/>
          </a:xfrm>
          <a:prstGeom prst="rect">
            <a:avLst/>
          </a:prstGeom>
          <a:noFill/>
        </p:spPr>
        <p:txBody>
          <a:bodyPr wrap="square">
            <a:spAutoFit/>
          </a:bodyPr>
          <a:lstStyle>
            <a:defPPr marR="0" lvl="0" algn="l" rtl="0">
              <a:lnSpc>
                <a:spcPct val="100000"/>
              </a:lnSpc>
              <a:spcBef>
                <a:spcPts val="0"/>
              </a:spcBef>
              <a:spcAft>
                <a:spcPts val="0"/>
              </a:spcAft>
            </a:defPPr>
            <a:lvl1pPr>
              <a:defRPr sz="2800">
                <a:solidFill>
                  <a:schemeClr val="bg1">
                    <a:lumMod val="10000"/>
                  </a:schemeClr>
                </a:solidFill>
                <a:latin typeface="+mj-lt"/>
              </a:defRPr>
            </a:lvl1pPr>
          </a:lstStyle>
          <a:p>
            <a:r>
              <a:rPr lang="fr-FR" dirty="0"/>
              <a:t>Données sur la propagation du covid-19</a:t>
            </a:r>
          </a:p>
        </p:txBody>
      </p:sp>
      <p:sp>
        <p:nvSpPr>
          <p:cNvPr id="26" name="ZoneTexte 25">
            <a:extLst>
              <a:ext uri="{FF2B5EF4-FFF2-40B4-BE49-F238E27FC236}">
                <a16:creationId xmlns:a16="http://schemas.microsoft.com/office/drawing/2014/main" id="{64C161A5-75AB-6BA1-0710-B825C2E4E094}"/>
              </a:ext>
            </a:extLst>
          </p:cNvPr>
          <p:cNvSpPr txBox="1"/>
          <p:nvPr/>
        </p:nvSpPr>
        <p:spPr>
          <a:xfrm>
            <a:off x="874294" y="6136966"/>
            <a:ext cx="4072399" cy="954107"/>
          </a:xfrm>
          <a:prstGeom prst="rect">
            <a:avLst/>
          </a:prstGeom>
          <a:noFill/>
        </p:spPr>
        <p:txBody>
          <a:bodyPr wrap="square">
            <a:spAutoFit/>
          </a:bodyPr>
          <a:lstStyle/>
          <a:p>
            <a:r>
              <a:rPr lang="fr-FR" sz="2800" dirty="0">
                <a:solidFill>
                  <a:schemeClr val="bg1">
                    <a:lumMod val="10000"/>
                  </a:schemeClr>
                </a:solidFill>
                <a:latin typeface="+mj-lt"/>
              </a:rPr>
              <a:t>Données sur la couverture vaccinale</a:t>
            </a:r>
          </a:p>
        </p:txBody>
      </p:sp>
      <p:sp>
        <p:nvSpPr>
          <p:cNvPr id="28" name="ZoneTexte 27">
            <a:extLst>
              <a:ext uri="{FF2B5EF4-FFF2-40B4-BE49-F238E27FC236}">
                <a16:creationId xmlns:a16="http://schemas.microsoft.com/office/drawing/2014/main" id="{C4F6599C-DD14-162D-7674-AAB20799B1F6}"/>
              </a:ext>
            </a:extLst>
          </p:cNvPr>
          <p:cNvSpPr txBox="1"/>
          <p:nvPr/>
        </p:nvSpPr>
        <p:spPr>
          <a:xfrm>
            <a:off x="874295" y="8334344"/>
            <a:ext cx="4852738" cy="954107"/>
          </a:xfrm>
          <a:prstGeom prst="rect">
            <a:avLst/>
          </a:prstGeom>
          <a:noFill/>
        </p:spPr>
        <p:txBody>
          <a:bodyPr wrap="square">
            <a:spAutoFit/>
          </a:bodyPr>
          <a:lstStyle/>
          <a:p>
            <a:r>
              <a:rPr lang="fr-FR" sz="2800" dirty="0">
                <a:solidFill>
                  <a:schemeClr val="bg1">
                    <a:lumMod val="10000"/>
                  </a:schemeClr>
                </a:solidFill>
                <a:latin typeface="+mj-lt"/>
                <a:ea typeface="Calibri" panose="020F0502020204030204" pitchFamily="34" charset="0"/>
                <a:cs typeface="Arial" panose="020B0604020202020204" pitchFamily="34" charset="0"/>
              </a:rPr>
              <a:t>I</a:t>
            </a:r>
            <a:r>
              <a:rPr lang="fr-FR" sz="2800">
                <a:solidFill>
                  <a:schemeClr val="bg1">
                    <a:lumMod val="10000"/>
                  </a:schemeClr>
                </a:solidFill>
                <a:effectLst/>
                <a:latin typeface="+mj-lt"/>
                <a:ea typeface="Calibri" panose="020F0502020204030204" pitchFamily="34" charset="0"/>
                <a:cs typeface="Arial" panose="020B0604020202020204" pitchFamily="34" charset="0"/>
              </a:rPr>
              <a:t>nformations </a:t>
            </a:r>
            <a:r>
              <a:rPr lang="fr-FR" sz="2800" dirty="0">
                <a:solidFill>
                  <a:schemeClr val="bg1">
                    <a:lumMod val="10000"/>
                  </a:schemeClr>
                </a:solidFill>
                <a:effectLst/>
                <a:latin typeface="+mj-lt"/>
                <a:ea typeface="Calibri" panose="020F0502020204030204" pitchFamily="34" charset="0"/>
                <a:cs typeface="Arial" panose="020B0604020202020204" pitchFamily="34" charset="0"/>
              </a:rPr>
              <a:t>démographiques</a:t>
            </a:r>
            <a:endParaRPr lang="fr-FR" sz="2800" dirty="0">
              <a:solidFill>
                <a:schemeClr val="bg1">
                  <a:lumMod val="10000"/>
                </a:schemeClr>
              </a:solidFill>
              <a:latin typeface="+mj-lt"/>
            </a:endParaRPr>
          </a:p>
        </p:txBody>
      </p:sp>
      <p:sp>
        <p:nvSpPr>
          <p:cNvPr id="30" name="ZoneTexte 29">
            <a:extLst>
              <a:ext uri="{FF2B5EF4-FFF2-40B4-BE49-F238E27FC236}">
                <a16:creationId xmlns:a16="http://schemas.microsoft.com/office/drawing/2014/main" id="{2ED87A4E-2403-85FC-7F24-A23DF9837182}"/>
              </a:ext>
            </a:extLst>
          </p:cNvPr>
          <p:cNvSpPr txBox="1"/>
          <p:nvPr/>
        </p:nvSpPr>
        <p:spPr>
          <a:xfrm>
            <a:off x="14241061" y="4830160"/>
            <a:ext cx="1817296" cy="954107"/>
          </a:xfrm>
          <a:prstGeom prst="rect">
            <a:avLst/>
          </a:prstGeom>
          <a:noFill/>
        </p:spPr>
        <p:txBody>
          <a:bodyPr wrap="square">
            <a:spAutoFit/>
          </a:bodyPr>
          <a:lstStyle/>
          <a:p>
            <a:r>
              <a:rPr lang="fr-FR" sz="2800" dirty="0">
                <a:solidFill>
                  <a:schemeClr val="accent1">
                    <a:lumMod val="75000"/>
                  </a:schemeClr>
                </a:solidFill>
              </a:rPr>
              <a:t>Suivi quotidien</a:t>
            </a:r>
            <a:endParaRPr lang="fr-FR" sz="2800" dirty="0"/>
          </a:p>
        </p:txBody>
      </p:sp>
      <p:sp>
        <p:nvSpPr>
          <p:cNvPr id="31" name="ZoneTexte 30">
            <a:extLst>
              <a:ext uri="{FF2B5EF4-FFF2-40B4-BE49-F238E27FC236}">
                <a16:creationId xmlns:a16="http://schemas.microsoft.com/office/drawing/2014/main" id="{EE876B6F-556A-586D-F54E-9EBC0FE9452D}"/>
              </a:ext>
            </a:extLst>
          </p:cNvPr>
          <p:cNvSpPr txBox="1"/>
          <p:nvPr/>
        </p:nvSpPr>
        <p:spPr>
          <a:xfrm>
            <a:off x="14241061" y="8196231"/>
            <a:ext cx="1817296" cy="954107"/>
          </a:xfrm>
          <a:prstGeom prst="rect">
            <a:avLst/>
          </a:prstGeom>
          <a:noFill/>
        </p:spPr>
        <p:txBody>
          <a:bodyPr wrap="square">
            <a:spAutoFit/>
          </a:bodyPr>
          <a:lstStyle/>
          <a:p>
            <a:r>
              <a:rPr lang="en-GB" sz="2800" dirty="0">
                <a:solidFill>
                  <a:schemeClr val="accent1">
                    <a:lumMod val="75000"/>
                  </a:schemeClr>
                </a:solidFill>
              </a:rPr>
              <a:t>D</a:t>
            </a:r>
            <a:r>
              <a:rPr lang="fr-FR" sz="2800" dirty="0" err="1">
                <a:solidFill>
                  <a:schemeClr val="accent1">
                    <a:lumMod val="75000"/>
                  </a:schemeClr>
                </a:solidFill>
              </a:rPr>
              <a:t>onnées</a:t>
            </a:r>
            <a:r>
              <a:rPr lang="fr-FR" sz="2800" dirty="0">
                <a:solidFill>
                  <a:schemeClr val="accent1">
                    <a:lumMod val="75000"/>
                  </a:schemeClr>
                </a:solidFill>
              </a:rPr>
              <a:t> </a:t>
            </a:r>
            <a:r>
              <a:rPr lang="fr-FR" sz="2800" dirty="0" err="1">
                <a:solidFill>
                  <a:schemeClr val="accent1">
                    <a:lumMod val="75000"/>
                  </a:schemeClr>
                </a:solidFill>
              </a:rPr>
              <a:t>anuelles</a:t>
            </a:r>
            <a:endParaRPr lang="fr-FR" sz="2800" dirty="0"/>
          </a:p>
        </p:txBody>
      </p:sp>
      <p:sp>
        <p:nvSpPr>
          <p:cNvPr id="2" name="ZoneTexte 1">
            <a:extLst>
              <a:ext uri="{FF2B5EF4-FFF2-40B4-BE49-F238E27FC236}">
                <a16:creationId xmlns:a16="http://schemas.microsoft.com/office/drawing/2014/main" id="{657DF325-FD50-E0C8-FF7B-4ED1D7E587EA}"/>
              </a:ext>
            </a:extLst>
          </p:cNvPr>
          <p:cNvSpPr txBox="1"/>
          <p:nvPr/>
        </p:nvSpPr>
        <p:spPr>
          <a:xfrm>
            <a:off x="13786130" y="2000998"/>
            <a:ext cx="2727157" cy="523220"/>
          </a:xfrm>
          <a:prstGeom prst="rect">
            <a:avLst/>
          </a:prstGeom>
          <a:noFill/>
        </p:spPr>
        <p:txBody>
          <a:bodyPr wrap="square">
            <a:spAutoFit/>
          </a:bodyPr>
          <a:lstStyle/>
          <a:p>
            <a:r>
              <a:rPr lang="en-US" sz="2800" dirty="0" err="1">
                <a:solidFill>
                  <a:schemeClr val="accent3">
                    <a:lumMod val="50000"/>
                  </a:schemeClr>
                </a:solidFill>
                <a:latin typeface="Fira Sans Medium Bold"/>
              </a:rPr>
              <a:t>Récolte</a:t>
            </a:r>
            <a:endParaRPr lang="fr-FR" sz="2800" dirty="0"/>
          </a:p>
        </p:txBody>
      </p:sp>
      <p:cxnSp>
        <p:nvCxnSpPr>
          <p:cNvPr id="6" name="Connecteur droit 5">
            <a:extLst>
              <a:ext uri="{FF2B5EF4-FFF2-40B4-BE49-F238E27FC236}">
                <a16:creationId xmlns:a16="http://schemas.microsoft.com/office/drawing/2014/main" id="{2C60F347-DD54-8A03-4B62-2587087C471E}"/>
              </a:ext>
            </a:extLst>
          </p:cNvPr>
          <p:cNvCxnSpPr>
            <a:cxnSpLocks/>
          </p:cNvCxnSpPr>
          <p:nvPr/>
        </p:nvCxnSpPr>
        <p:spPr>
          <a:xfrm>
            <a:off x="5219700" y="1910366"/>
            <a:ext cx="0" cy="73612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10EA7E43-9AE7-C62A-0F20-6AE10EACE9E5}"/>
              </a:ext>
            </a:extLst>
          </p:cNvPr>
          <p:cNvCxnSpPr>
            <a:cxnSpLocks/>
          </p:cNvCxnSpPr>
          <p:nvPr/>
        </p:nvCxnSpPr>
        <p:spPr>
          <a:xfrm>
            <a:off x="9467850" y="2062766"/>
            <a:ext cx="0" cy="73612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013A24CB-B98F-2E92-7650-98A9A5A29BAB}"/>
              </a:ext>
            </a:extLst>
          </p:cNvPr>
          <p:cNvCxnSpPr>
            <a:cxnSpLocks/>
          </p:cNvCxnSpPr>
          <p:nvPr/>
        </p:nvCxnSpPr>
        <p:spPr>
          <a:xfrm>
            <a:off x="13468350" y="2062766"/>
            <a:ext cx="0" cy="73612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3E6AA8B-2E27-B9B9-8CA8-6B047C10F097}"/>
              </a:ext>
            </a:extLst>
          </p:cNvPr>
          <p:cNvCxnSpPr>
            <a:cxnSpLocks/>
          </p:cNvCxnSpPr>
          <p:nvPr/>
        </p:nvCxnSpPr>
        <p:spPr>
          <a:xfrm flipH="1">
            <a:off x="1020249" y="5307213"/>
            <a:ext cx="124358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01E79E62-99F5-1324-1D1D-AF187822EF38}"/>
              </a:ext>
            </a:extLst>
          </p:cNvPr>
          <p:cNvCxnSpPr>
            <a:cxnSpLocks/>
          </p:cNvCxnSpPr>
          <p:nvPr/>
        </p:nvCxnSpPr>
        <p:spPr>
          <a:xfrm flipH="1">
            <a:off x="972124" y="7674144"/>
            <a:ext cx="157276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FAAE1A33-2118-8C54-384D-F7BF0E219FAE}"/>
              </a:ext>
            </a:extLst>
          </p:cNvPr>
          <p:cNvCxnSpPr>
            <a:cxnSpLocks/>
          </p:cNvCxnSpPr>
          <p:nvPr/>
        </p:nvCxnSpPr>
        <p:spPr>
          <a:xfrm flipH="1">
            <a:off x="972124" y="2759244"/>
            <a:ext cx="1572768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61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208d49cec94_0_849"/>
          <p:cNvSpPr txBox="1"/>
          <p:nvPr/>
        </p:nvSpPr>
        <p:spPr>
          <a:xfrm>
            <a:off x="174754" y="85926"/>
            <a:ext cx="16474800" cy="9234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6000" b="1">
                <a:solidFill>
                  <a:srgbClr val="2A4B56"/>
                </a:solidFill>
                <a:latin typeface="Fira Sans"/>
                <a:ea typeface="Fira Sans"/>
                <a:cs typeface="Fira Sans"/>
                <a:sym typeface="Fira Sans"/>
              </a:rPr>
              <a:t>Framework Proposé</a:t>
            </a:r>
            <a:r>
              <a:rPr lang="en-GB" sz="6000" b="1" i="0" u="none" strike="noStrike" cap="none">
                <a:solidFill>
                  <a:srgbClr val="2A4B56"/>
                </a:solidFill>
                <a:latin typeface="Fira Sans"/>
                <a:ea typeface="Fira Sans"/>
                <a:cs typeface="Fira Sans"/>
                <a:sym typeface="Fira Sans"/>
              </a:rPr>
              <a:t>: </a:t>
            </a:r>
            <a:r>
              <a:rPr lang="en-GB" sz="4400" b="1">
                <a:solidFill>
                  <a:srgbClr val="2A4B56"/>
                </a:solidFill>
                <a:latin typeface="Fira Sans"/>
                <a:ea typeface="Fira Sans"/>
                <a:cs typeface="Fira Sans"/>
                <a:sym typeface="Fira Sans"/>
              </a:rPr>
              <a:t>Apache Spark</a:t>
            </a:r>
            <a:r>
              <a:rPr lang="en-GB" sz="4400" b="1" i="0" u="none" strike="noStrike" cap="none">
                <a:solidFill>
                  <a:srgbClr val="2A4B56"/>
                </a:solidFill>
                <a:latin typeface="Fira Sans"/>
                <a:ea typeface="Fira Sans"/>
                <a:cs typeface="Fira Sans"/>
                <a:sym typeface="Fira Sans"/>
              </a:rPr>
              <a:t> </a:t>
            </a:r>
            <a:endParaRPr sz="6000" b="1" i="0" u="none" strike="noStrike" cap="none">
              <a:solidFill>
                <a:srgbClr val="2A4B56"/>
              </a:solidFill>
              <a:latin typeface="Fira Sans"/>
              <a:ea typeface="Fira Sans"/>
              <a:cs typeface="Fira Sans"/>
              <a:sym typeface="Fira Sans"/>
            </a:endParaRPr>
          </a:p>
        </p:txBody>
      </p:sp>
      <p:pic>
        <p:nvPicPr>
          <p:cNvPr id="409" name="Google Shape;409;g208d49cec94_0_849"/>
          <p:cNvPicPr preferRelativeResize="0"/>
          <p:nvPr/>
        </p:nvPicPr>
        <p:blipFill rotWithShape="1">
          <a:blip r:embed="rId3">
            <a:alphaModFix/>
          </a:blip>
          <a:srcRect/>
          <a:stretch/>
        </p:blipFill>
        <p:spPr>
          <a:xfrm rot="5400000">
            <a:off x="9009652" y="1307619"/>
            <a:ext cx="260866" cy="17571927"/>
          </a:xfrm>
          <a:prstGeom prst="rect">
            <a:avLst/>
          </a:prstGeom>
          <a:noFill/>
          <a:ln>
            <a:noFill/>
          </a:ln>
        </p:spPr>
      </p:pic>
      <p:sp>
        <p:nvSpPr>
          <p:cNvPr id="410" name="Google Shape;410;g208d49cec94_0_849"/>
          <p:cNvSpPr txBox="1"/>
          <p:nvPr/>
        </p:nvSpPr>
        <p:spPr>
          <a:xfrm>
            <a:off x="523946" y="2605393"/>
            <a:ext cx="15776400" cy="26931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GB" sz="3200">
                <a:latin typeface="Calibri"/>
                <a:ea typeface="Calibri"/>
                <a:cs typeface="Calibri"/>
                <a:sym typeface="Calibri"/>
              </a:rPr>
              <a:t>Apache Spark est:</a:t>
            </a:r>
            <a:endParaRPr sz="3200">
              <a:latin typeface="Calibri"/>
              <a:ea typeface="Calibri"/>
              <a:cs typeface="Calibri"/>
              <a:sym typeface="Calibri"/>
            </a:endParaRPr>
          </a:p>
          <a:p>
            <a:pPr marL="457200" marR="0" lvl="0" indent="-431800" algn="l" rtl="0">
              <a:lnSpc>
                <a:spcPct val="107000"/>
              </a:lnSpc>
              <a:spcBef>
                <a:spcPts val="0"/>
              </a:spcBef>
              <a:spcAft>
                <a:spcPts val="0"/>
              </a:spcAft>
              <a:buClr>
                <a:srgbClr val="3F7081"/>
              </a:buClr>
              <a:buSzPts val="3200"/>
              <a:buFont typeface="Calibri"/>
              <a:buChar char="●"/>
            </a:pPr>
            <a:r>
              <a:rPr lang="en-GB" sz="3200">
                <a:latin typeface="Calibri"/>
                <a:ea typeface="Calibri"/>
                <a:cs typeface="Calibri"/>
                <a:sym typeface="Calibri"/>
              </a:rPr>
              <a:t>Un framework de calcul distribué conçu pour traiter des données à grande échelle</a:t>
            </a:r>
            <a:endParaRPr sz="3200">
              <a:latin typeface="Calibri"/>
              <a:ea typeface="Calibri"/>
              <a:cs typeface="Calibri"/>
              <a:sym typeface="Calibri"/>
            </a:endParaRPr>
          </a:p>
          <a:p>
            <a:pPr marL="457200" marR="0" lvl="0" indent="-431800" algn="l" rtl="0">
              <a:lnSpc>
                <a:spcPct val="107000"/>
              </a:lnSpc>
              <a:spcBef>
                <a:spcPts val="0"/>
              </a:spcBef>
              <a:spcAft>
                <a:spcPts val="0"/>
              </a:spcAft>
              <a:buClr>
                <a:srgbClr val="3F7081"/>
              </a:buClr>
              <a:buSzPts val="3200"/>
              <a:buFont typeface="Calibri"/>
              <a:buChar char="●"/>
            </a:pPr>
            <a:r>
              <a:rPr lang="en-GB" sz="3200">
                <a:latin typeface="Calibri"/>
                <a:ea typeface="Calibri"/>
                <a:cs typeface="Calibri"/>
                <a:sym typeface="Calibri"/>
              </a:rPr>
              <a:t>Une plateforme flexible et puissance pour traiter de grands ensembles de données</a:t>
            </a:r>
            <a:endParaRPr sz="3200">
              <a:latin typeface="Calibri"/>
              <a:ea typeface="Calibri"/>
              <a:cs typeface="Calibri"/>
              <a:sym typeface="Calibri"/>
            </a:endParaRPr>
          </a:p>
          <a:p>
            <a:pPr marL="457200" marR="0" lvl="0" indent="-431800" algn="l" rtl="0">
              <a:lnSpc>
                <a:spcPct val="107000"/>
              </a:lnSpc>
              <a:spcBef>
                <a:spcPts val="0"/>
              </a:spcBef>
              <a:spcAft>
                <a:spcPts val="0"/>
              </a:spcAft>
              <a:buClr>
                <a:srgbClr val="3F7081"/>
              </a:buClr>
              <a:buSzPts val="3200"/>
              <a:buFont typeface="Calibri"/>
              <a:buChar char="●"/>
            </a:pPr>
            <a:r>
              <a:rPr lang="en-GB" sz="3200">
                <a:latin typeface="Calibri"/>
                <a:ea typeface="Calibri"/>
                <a:cs typeface="Calibri"/>
                <a:sym typeface="Calibri"/>
              </a:rPr>
              <a:t>Un outil de big data souvent utilisé dans le cas où l'intégrité, la disponibilité, et la rapidité d’accès au données est primordiale pour le cycle de vie du projet</a:t>
            </a:r>
            <a:endParaRPr sz="3200">
              <a:latin typeface="Calibri"/>
              <a:ea typeface="Calibri"/>
              <a:cs typeface="Calibri"/>
              <a:sym typeface="Calibri"/>
            </a:endParaRPr>
          </a:p>
        </p:txBody>
      </p:sp>
      <p:sp>
        <p:nvSpPr>
          <p:cNvPr id="411" name="Google Shape;411;g208d49cec94_0_849"/>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12" name="Google Shape;412;g208d49cec94_0_849"/>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13" name="Google Shape;413;g208d49cec94_0_849"/>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3</a:t>
            </a:r>
            <a:endParaRPr sz="3600" b="1" i="0" u="none" strike="noStrike" cap="none">
              <a:solidFill>
                <a:srgbClr val="D98A23"/>
              </a:solidFill>
              <a:latin typeface="Alegreya Sans SC"/>
              <a:ea typeface="Alegreya Sans SC"/>
              <a:cs typeface="Alegreya Sans SC"/>
              <a:sym typeface="Alegreya Sans SC"/>
            </a:endParaRPr>
          </a:p>
        </p:txBody>
      </p:sp>
      <p:pic>
        <p:nvPicPr>
          <p:cNvPr id="414" name="Google Shape;414;g208d49cec94_0_849"/>
          <p:cNvPicPr preferRelativeResize="0"/>
          <p:nvPr/>
        </p:nvPicPr>
        <p:blipFill>
          <a:blip r:embed="rId4">
            <a:alphaModFix/>
          </a:blip>
          <a:stretch>
            <a:fillRect/>
          </a:stretch>
        </p:blipFill>
        <p:spPr>
          <a:xfrm>
            <a:off x="6638575" y="5450893"/>
            <a:ext cx="4359857" cy="43598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208d49cec94_0_0"/>
          <p:cNvSpPr txBox="1"/>
          <p:nvPr/>
        </p:nvSpPr>
        <p:spPr>
          <a:xfrm>
            <a:off x="174754" y="85926"/>
            <a:ext cx="16474800" cy="9234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6000" b="1">
                <a:solidFill>
                  <a:srgbClr val="2A4B56"/>
                </a:solidFill>
                <a:latin typeface="Fira Sans"/>
                <a:ea typeface="Fira Sans"/>
                <a:cs typeface="Fira Sans"/>
                <a:sym typeface="Fira Sans"/>
              </a:rPr>
              <a:t>Framework Proposé</a:t>
            </a:r>
            <a:r>
              <a:rPr lang="en-GB" sz="6000" b="1" i="0" u="none" strike="noStrike" cap="none">
                <a:solidFill>
                  <a:srgbClr val="2A4B56"/>
                </a:solidFill>
                <a:latin typeface="Fira Sans"/>
                <a:ea typeface="Fira Sans"/>
                <a:cs typeface="Fira Sans"/>
                <a:sym typeface="Fira Sans"/>
              </a:rPr>
              <a:t>: </a:t>
            </a:r>
            <a:r>
              <a:rPr lang="en-GB" sz="4400" b="1">
                <a:solidFill>
                  <a:srgbClr val="2A4B56"/>
                </a:solidFill>
                <a:latin typeface="Fira Sans"/>
                <a:ea typeface="Fira Sans"/>
                <a:cs typeface="Fira Sans"/>
                <a:sym typeface="Fira Sans"/>
              </a:rPr>
              <a:t>Apache Spark</a:t>
            </a:r>
            <a:r>
              <a:rPr lang="en-GB" sz="4400" b="1" i="0" u="none" strike="noStrike" cap="none">
                <a:solidFill>
                  <a:srgbClr val="2A4B56"/>
                </a:solidFill>
                <a:latin typeface="Fira Sans"/>
                <a:ea typeface="Fira Sans"/>
                <a:cs typeface="Fira Sans"/>
                <a:sym typeface="Fira Sans"/>
              </a:rPr>
              <a:t> </a:t>
            </a:r>
            <a:endParaRPr sz="6000" b="1" i="0" u="none" strike="noStrike" cap="none">
              <a:solidFill>
                <a:srgbClr val="2A4B56"/>
              </a:solidFill>
              <a:latin typeface="Fira Sans"/>
              <a:ea typeface="Fira Sans"/>
              <a:cs typeface="Fira Sans"/>
              <a:sym typeface="Fira Sans"/>
            </a:endParaRPr>
          </a:p>
        </p:txBody>
      </p:sp>
      <p:pic>
        <p:nvPicPr>
          <p:cNvPr id="421" name="Google Shape;421;g208d49cec94_0_0"/>
          <p:cNvPicPr preferRelativeResize="0"/>
          <p:nvPr/>
        </p:nvPicPr>
        <p:blipFill rotWithShape="1">
          <a:blip r:embed="rId3">
            <a:alphaModFix/>
          </a:blip>
          <a:srcRect/>
          <a:stretch/>
        </p:blipFill>
        <p:spPr>
          <a:xfrm rot="5400000">
            <a:off x="9009652" y="1307619"/>
            <a:ext cx="260866" cy="17571927"/>
          </a:xfrm>
          <a:prstGeom prst="rect">
            <a:avLst/>
          </a:prstGeom>
          <a:noFill/>
          <a:ln>
            <a:noFill/>
          </a:ln>
        </p:spPr>
      </p:pic>
      <p:sp>
        <p:nvSpPr>
          <p:cNvPr id="422" name="Google Shape;422;g208d49cec94_0_0"/>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23" name="Google Shape;423;g208d49cec94_0_0"/>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24" name="Google Shape;424;g208d49cec94_0_0"/>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3</a:t>
            </a:r>
            <a:endParaRPr sz="3600" b="1" i="0" u="none" strike="noStrike" cap="none">
              <a:solidFill>
                <a:srgbClr val="D98A23"/>
              </a:solidFill>
              <a:latin typeface="Alegreya Sans SC"/>
              <a:ea typeface="Alegreya Sans SC"/>
              <a:cs typeface="Alegreya Sans SC"/>
              <a:sym typeface="Alegreya Sans SC"/>
            </a:endParaRPr>
          </a:p>
        </p:txBody>
      </p:sp>
      <p:grpSp>
        <p:nvGrpSpPr>
          <p:cNvPr id="425" name="Google Shape;425;g208d49cec94_0_0"/>
          <p:cNvGrpSpPr/>
          <p:nvPr/>
        </p:nvGrpSpPr>
        <p:grpSpPr>
          <a:xfrm>
            <a:off x="2881200" y="6876575"/>
            <a:ext cx="11915950" cy="1287000"/>
            <a:chOff x="1593000" y="2322568"/>
            <a:chExt cx="5957975" cy="643500"/>
          </a:xfrm>
        </p:grpSpPr>
        <p:sp>
          <p:nvSpPr>
            <p:cNvPr id="426" name="Google Shape;426;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27" name="Google Shape;427;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28" name="Google Shape;428;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29" name="Google Shape;429;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a:solidFill>
                    <a:srgbClr val="FFFFFF"/>
                  </a:solidFill>
                  <a:latin typeface="Roboto Medium"/>
                  <a:ea typeface="Roboto Medium"/>
                  <a:cs typeface="Roboto Medium"/>
                  <a:sym typeface="Roboto Medium"/>
                </a:rPr>
                <a:t>Apprentissage automatique</a:t>
              </a:r>
              <a:endParaRPr sz="2000">
                <a:solidFill>
                  <a:srgbClr val="FFFFFF"/>
                </a:solidFill>
                <a:latin typeface="Roboto"/>
                <a:ea typeface="Roboto"/>
                <a:cs typeface="Roboto"/>
                <a:sym typeface="Roboto"/>
              </a:endParaRPr>
            </a:p>
          </p:txBody>
        </p:sp>
        <p:sp>
          <p:nvSpPr>
            <p:cNvPr id="430" name="Google Shape;430;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1" name="Google Shape;431;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04</a:t>
              </a:r>
              <a:endParaRPr sz="5200">
                <a:solidFill>
                  <a:srgbClr val="FFFFFF"/>
                </a:solidFill>
                <a:latin typeface="Roboto Thin"/>
                <a:ea typeface="Roboto Thin"/>
                <a:cs typeface="Roboto Thin"/>
                <a:sym typeface="Roboto Thin"/>
              </a:endParaRPr>
            </a:p>
          </p:txBody>
        </p:sp>
        <p:sp>
          <p:nvSpPr>
            <p:cNvPr id="432" name="Google Shape;432;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Fournit un module ML adapté pour les grands ensembles de données</a:t>
              </a:r>
              <a:endParaRPr sz="1600">
                <a:solidFill>
                  <a:srgbClr val="1B786E"/>
                </a:solidFill>
                <a:latin typeface="Roboto"/>
                <a:ea typeface="Roboto"/>
                <a:cs typeface="Roboto"/>
                <a:sym typeface="Roboto"/>
              </a:endParaRPr>
            </a:p>
          </p:txBody>
        </p:sp>
      </p:grpSp>
      <p:grpSp>
        <p:nvGrpSpPr>
          <p:cNvPr id="433" name="Google Shape;433;g208d49cec94_0_0"/>
          <p:cNvGrpSpPr/>
          <p:nvPr/>
        </p:nvGrpSpPr>
        <p:grpSpPr>
          <a:xfrm>
            <a:off x="2881200" y="5566788"/>
            <a:ext cx="11915950" cy="1287000"/>
            <a:chOff x="1593000" y="2322568"/>
            <a:chExt cx="5957975" cy="643500"/>
          </a:xfrm>
        </p:grpSpPr>
        <p:sp>
          <p:nvSpPr>
            <p:cNvPr id="434" name="Google Shape;434;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5" name="Google Shape;435;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6" name="Google Shape;436;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7" name="Google Shape;437;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a:solidFill>
                    <a:srgbClr val="FFFFFF"/>
                  </a:solidFill>
                  <a:latin typeface="Roboto Medium"/>
                  <a:ea typeface="Roboto Medium"/>
                  <a:cs typeface="Roboto Medium"/>
                  <a:sym typeface="Roboto Medium"/>
                </a:rPr>
                <a:t>Batch et Stream Processing Unifié</a:t>
              </a:r>
              <a:endParaRPr sz="2000">
                <a:solidFill>
                  <a:srgbClr val="FFFFFF"/>
                </a:solidFill>
                <a:latin typeface="Roboto"/>
                <a:ea typeface="Roboto"/>
                <a:cs typeface="Roboto"/>
                <a:sym typeface="Roboto"/>
              </a:endParaRPr>
            </a:p>
          </p:txBody>
        </p:sp>
        <p:sp>
          <p:nvSpPr>
            <p:cNvPr id="438" name="Google Shape;438;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9" name="Google Shape;439;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03</a:t>
              </a:r>
              <a:endParaRPr sz="5200">
                <a:solidFill>
                  <a:srgbClr val="FFFFFF"/>
                </a:solidFill>
                <a:latin typeface="Roboto Thin"/>
                <a:ea typeface="Roboto Thin"/>
                <a:cs typeface="Roboto Thin"/>
                <a:sym typeface="Roboto Thin"/>
              </a:endParaRPr>
            </a:p>
          </p:txBody>
        </p:sp>
        <p:sp>
          <p:nvSpPr>
            <p:cNvPr id="440" name="Google Shape;440;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Traitement de batch de données</a:t>
              </a:r>
              <a:endParaRPr sz="1600">
                <a:solidFill>
                  <a:srgbClr val="1B786E"/>
                </a:solidFill>
                <a:latin typeface="Roboto"/>
                <a:ea typeface="Roboto"/>
                <a:cs typeface="Roboto"/>
                <a:sym typeface="Roboto"/>
              </a:endParaRPr>
            </a:p>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Traitement de stream de données</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Adaptabilité à plusieur cas d’utilisation</a:t>
              </a:r>
              <a:endParaRPr sz="1600">
                <a:solidFill>
                  <a:srgbClr val="1B786E"/>
                </a:solidFill>
                <a:latin typeface="Roboto"/>
                <a:ea typeface="Roboto"/>
                <a:cs typeface="Roboto"/>
                <a:sym typeface="Roboto"/>
              </a:endParaRPr>
            </a:p>
          </p:txBody>
        </p:sp>
      </p:grpSp>
      <p:grpSp>
        <p:nvGrpSpPr>
          <p:cNvPr id="441" name="Google Shape;441;g208d49cec94_0_0"/>
          <p:cNvGrpSpPr/>
          <p:nvPr/>
        </p:nvGrpSpPr>
        <p:grpSpPr>
          <a:xfrm>
            <a:off x="2881200" y="4257070"/>
            <a:ext cx="11915950" cy="1287000"/>
            <a:chOff x="1593000" y="2322568"/>
            <a:chExt cx="5957975" cy="643500"/>
          </a:xfrm>
        </p:grpSpPr>
        <p:sp>
          <p:nvSpPr>
            <p:cNvPr id="442" name="Google Shape;442;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3" name="Google Shape;443;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4" name="Google Shape;444;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5" name="Google Shape;445;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a:solidFill>
                    <a:srgbClr val="FFFFFF"/>
                  </a:solidFill>
                  <a:latin typeface="Roboto Medium"/>
                  <a:ea typeface="Roboto Medium"/>
                  <a:cs typeface="Roboto Medium"/>
                  <a:sym typeface="Roboto Medium"/>
                </a:rPr>
                <a:t>Resilient Distributed Datasets</a:t>
              </a:r>
              <a:endParaRPr sz="2000">
                <a:solidFill>
                  <a:srgbClr val="FFFFFF"/>
                </a:solidFill>
                <a:latin typeface="Roboto"/>
                <a:ea typeface="Roboto"/>
                <a:cs typeface="Roboto"/>
                <a:sym typeface="Roboto"/>
              </a:endParaRPr>
            </a:p>
          </p:txBody>
        </p:sp>
        <p:sp>
          <p:nvSpPr>
            <p:cNvPr id="446" name="Google Shape;446;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7" name="Google Shape;447;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02</a:t>
              </a:r>
              <a:endParaRPr sz="5200">
                <a:solidFill>
                  <a:srgbClr val="FFFFFF"/>
                </a:solidFill>
                <a:latin typeface="Roboto Thin"/>
                <a:ea typeface="Roboto Thin"/>
                <a:cs typeface="Roboto Thin"/>
                <a:sym typeface="Roboto Thin"/>
              </a:endParaRPr>
            </a:p>
          </p:txBody>
        </p:sp>
        <p:sp>
          <p:nvSpPr>
            <p:cNvPr id="448" name="Google Shape;448;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Les RDD sont l’abstraction de données de spark</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Traitement distribué</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Tolérance au pannes</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Scalabilité</a:t>
              </a:r>
              <a:endParaRPr sz="1600">
                <a:solidFill>
                  <a:srgbClr val="1B786E"/>
                </a:solidFill>
                <a:latin typeface="Roboto"/>
                <a:ea typeface="Roboto"/>
                <a:cs typeface="Roboto"/>
                <a:sym typeface="Roboto"/>
              </a:endParaRPr>
            </a:p>
          </p:txBody>
        </p:sp>
      </p:grpSp>
      <p:grpSp>
        <p:nvGrpSpPr>
          <p:cNvPr id="449" name="Google Shape;449;g208d49cec94_0_0"/>
          <p:cNvGrpSpPr/>
          <p:nvPr/>
        </p:nvGrpSpPr>
        <p:grpSpPr>
          <a:xfrm>
            <a:off x="2881200" y="2947320"/>
            <a:ext cx="11915950" cy="1287000"/>
            <a:chOff x="1593000" y="2322568"/>
            <a:chExt cx="5957975" cy="643500"/>
          </a:xfrm>
        </p:grpSpPr>
        <p:sp>
          <p:nvSpPr>
            <p:cNvPr id="450" name="Google Shape;450;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1" name="Google Shape;451;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2" name="Google Shape;452;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3" name="Google Shape;453;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a:solidFill>
                    <a:srgbClr val="FFFFFF"/>
                  </a:solidFill>
                  <a:latin typeface="Roboto Medium"/>
                  <a:ea typeface="Roboto Medium"/>
                  <a:cs typeface="Roboto Medium"/>
                  <a:sym typeface="Roboto Medium"/>
                </a:rPr>
                <a:t>Traitement de données en mémoire</a:t>
              </a:r>
              <a:endParaRPr sz="2000">
                <a:solidFill>
                  <a:srgbClr val="FFFFFF"/>
                </a:solidFill>
                <a:latin typeface="Roboto"/>
                <a:ea typeface="Roboto"/>
                <a:cs typeface="Roboto"/>
                <a:sym typeface="Roboto"/>
              </a:endParaRPr>
            </a:p>
          </p:txBody>
        </p:sp>
        <p:sp>
          <p:nvSpPr>
            <p:cNvPr id="454" name="Google Shape;454;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5" name="Google Shape;455;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01</a:t>
              </a:r>
              <a:endParaRPr sz="5200">
                <a:solidFill>
                  <a:srgbClr val="FFFFFF"/>
                </a:solidFill>
                <a:latin typeface="Roboto Thin"/>
                <a:ea typeface="Roboto Thin"/>
                <a:cs typeface="Roboto Thin"/>
                <a:sym typeface="Roboto Thin"/>
              </a:endParaRPr>
            </a:p>
          </p:txBody>
        </p:sp>
        <p:sp>
          <p:nvSpPr>
            <p:cNvPr id="456" name="Google Shape;456;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 les données en mémoire et pas sur le disque</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Amélioration de performance</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Accès rapide au données</a:t>
              </a:r>
              <a:endParaRPr sz="1600">
                <a:solidFill>
                  <a:srgbClr val="1B786E"/>
                </a:solidFill>
                <a:latin typeface="Roboto"/>
                <a:ea typeface="Roboto"/>
                <a:cs typeface="Roboto"/>
                <a:sym typeface="Robo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208d49cec94_0_1113"/>
          <p:cNvSpPr txBox="1"/>
          <p:nvPr/>
        </p:nvSpPr>
        <p:spPr>
          <a:xfrm>
            <a:off x="174754" y="85926"/>
            <a:ext cx="16474800" cy="9234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6000" b="1">
                <a:solidFill>
                  <a:srgbClr val="2A4B56"/>
                </a:solidFill>
                <a:latin typeface="Fira Sans"/>
                <a:ea typeface="Fira Sans"/>
                <a:cs typeface="Fira Sans"/>
                <a:sym typeface="Fira Sans"/>
              </a:rPr>
              <a:t>Conception de l’Architecture</a:t>
            </a:r>
            <a:endParaRPr sz="6000" b="1" i="0" u="none" strike="noStrike" cap="none">
              <a:solidFill>
                <a:srgbClr val="2A4B56"/>
              </a:solidFill>
              <a:latin typeface="Fira Sans"/>
              <a:ea typeface="Fira Sans"/>
              <a:cs typeface="Fira Sans"/>
              <a:sym typeface="Fira Sans"/>
            </a:endParaRPr>
          </a:p>
        </p:txBody>
      </p:sp>
      <p:sp>
        <p:nvSpPr>
          <p:cNvPr id="463" name="Google Shape;463;g208d49cec94_0_1113"/>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4" name="Google Shape;464;g208d49cec94_0_1113"/>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5" name="Google Shape;465;g208d49cec94_0_1113"/>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4</a:t>
            </a:r>
            <a:endParaRPr sz="3600" b="1" i="0" u="none" strike="noStrike" cap="none">
              <a:solidFill>
                <a:srgbClr val="D98A23"/>
              </a:solidFill>
              <a:latin typeface="Alegreya Sans SC"/>
              <a:ea typeface="Alegreya Sans SC"/>
              <a:cs typeface="Alegreya Sans SC"/>
              <a:sym typeface="Alegreya Sans SC"/>
            </a:endParaRPr>
          </a:p>
        </p:txBody>
      </p:sp>
      <p:cxnSp>
        <p:nvCxnSpPr>
          <p:cNvPr id="466" name="Google Shape;466;g208d49cec94_0_1113"/>
          <p:cNvCxnSpPr>
            <a:endCxn id="467" idx="0"/>
          </p:cNvCxnSpPr>
          <p:nvPr/>
        </p:nvCxnSpPr>
        <p:spPr>
          <a:xfrm>
            <a:off x="9078526" y="5850005"/>
            <a:ext cx="0" cy="501300"/>
          </a:xfrm>
          <a:prstGeom prst="straightConnector1">
            <a:avLst/>
          </a:prstGeom>
          <a:noFill/>
          <a:ln w="28575" cap="flat" cmpd="sng">
            <a:solidFill>
              <a:srgbClr val="858585"/>
            </a:solidFill>
            <a:prstDash val="solid"/>
            <a:round/>
            <a:headEnd type="oval" w="med" len="med"/>
            <a:tailEnd type="oval" w="med" len="med"/>
          </a:ln>
        </p:spPr>
      </p:cxnSp>
      <p:sp>
        <p:nvSpPr>
          <p:cNvPr id="468" name="Google Shape;468;g208d49cec94_0_1113"/>
          <p:cNvSpPr/>
          <p:nvPr/>
        </p:nvSpPr>
        <p:spPr>
          <a:xfrm>
            <a:off x="2714450" y="3686250"/>
            <a:ext cx="5052600" cy="61767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g208d49cec94_0_1113"/>
          <p:cNvSpPr/>
          <p:nvPr/>
        </p:nvSpPr>
        <p:spPr>
          <a:xfrm>
            <a:off x="8556676" y="6351305"/>
            <a:ext cx="1043700" cy="846600"/>
          </a:xfrm>
          <a:prstGeom prst="diamond">
            <a:avLst/>
          </a:prstGeom>
          <a:solidFill>
            <a:srgbClr val="D98A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9" name="Google Shape;469;g208d49cec94_0_1113"/>
          <p:cNvSpPr/>
          <p:nvPr/>
        </p:nvSpPr>
        <p:spPr>
          <a:xfrm>
            <a:off x="2861626" y="455432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Nettoyage</a:t>
            </a:r>
            <a:endParaRPr sz="2000">
              <a:latin typeface="Calibri"/>
              <a:ea typeface="Calibri"/>
              <a:cs typeface="Calibri"/>
              <a:sym typeface="Calibri"/>
            </a:endParaRPr>
          </a:p>
        </p:txBody>
      </p:sp>
      <p:sp>
        <p:nvSpPr>
          <p:cNvPr id="470" name="Google Shape;470;g208d49cec94_0_1113"/>
          <p:cNvSpPr/>
          <p:nvPr/>
        </p:nvSpPr>
        <p:spPr>
          <a:xfrm>
            <a:off x="174750" y="7985525"/>
            <a:ext cx="22206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Data Brute</a:t>
            </a:r>
            <a:endParaRPr sz="2000">
              <a:latin typeface="Calibri"/>
              <a:ea typeface="Calibri"/>
              <a:cs typeface="Calibri"/>
              <a:sym typeface="Calibri"/>
            </a:endParaRPr>
          </a:p>
        </p:txBody>
      </p:sp>
      <p:pic>
        <p:nvPicPr>
          <p:cNvPr id="471" name="Google Shape;471;g208d49cec94_0_1113"/>
          <p:cNvPicPr preferRelativeResize="0"/>
          <p:nvPr/>
        </p:nvPicPr>
        <p:blipFill>
          <a:blip r:embed="rId3">
            <a:alphaModFix/>
          </a:blip>
          <a:stretch>
            <a:fillRect/>
          </a:stretch>
        </p:blipFill>
        <p:spPr>
          <a:xfrm>
            <a:off x="4" y="5178617"/>
            <a:ext cx="914300" cy="941907"/>
          </a:xfrm>
          <a:prstGeom prst="rect">
            <a:avLst/>
          </a:prstGeom>
          <a:noFill/>
          <a:ln>
            <a:noFill/>
          </a:ln>
        </p:spPr>
      </p:pic>
      <p:pic>
        <p:nvPicPr>
          <p:cNvPr id="472" name="Google Shape;472;g208d49cec94_0_1113"/>
          <p:cNvPicPr preferRelativeResize="0"/>
          <p:nvPr/>
        </p:nvPicPr>
        <p:blipFill>
          <a:blip r:embed="rId3">
            <a:alphaModFix/>
          </a:blip>
          <a:stretch>
            <a:fillRect/>
          </a:stretch>
        </p:blipFill>
        <p:spPr>
          <a:xfrm>
            <a:off x="948450" y="5178634"/>
            <a:ext cx="914300" cy="941889"/>
          </a:xfrm>
          <a:prstGeom prst="rect">
            <a:avLst/>
          </a:prstGeom>
          <a:noFill/>
          <a:ln>
            <a:noFill/>
          </a:ln>
        </p:spPr>
      </p:pic>
      <p:pic>
        <p:nvPicPr>
          <p:cNvPr id="473" name="Google Shape;473;g208d49cec94_0_1113"/>
          <p:cNvPicPr preferRelativeResize="0"/>
          <p:nvPr/>
        </p:nvPicPr>
        <p:blipFill>
          <a:blip r:embed="rId3">
            <a:alphaModFix/>
          </a:blip>
          <a:stretch>
            <a:fillRect/>
          </a:stretch>
        </p:blipFill>
        <p:spPr>
          <a:xfrm>
            <a:off x="528575" y="6123934"/>
            <a:ext cx="914300" cy="941889"/>
          </a:xfrm>
          <a:prstGeom prst="rect">
            <a:avLst/>
          </a:prstGeom>
          <a:noFill/>
          <a:ln>
            <a:noFill/>
          </a:ln>
        </p:spPr>
      </p:pic>
      <p:sp>
        <p:nvSpPr>
          <p:cNvPr id="474" name="Google Shape;474;g208d49cec94_0_1113"/>
          <p:cNvSpPr/>
          <p:nvPr/>
        </p:nvSpPr>
        <p:spPr>
          <a:xfrm>
            <a:off x="3770551" y="612052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Selection</a:t>
            </a:r>
            <a:endParaRPr sz="2000">
              <a:latin typeface="Calibri"/>
              <a:ea typeface="Calibri"/>
              <a:cs typeface="Calibri"/>
              <a:sym typeface="Calibri"/>
            </a:endParaRPr>
          </a:p>
        </p:txBody>
      </p:sp>
      <p:sp>
        <p:nvSpPr>
          <p:cNvPr id="475" name="Google Shape;475;g208d49cec94_0_1113"/>
          <p:cNvSpPr/>
          <p:nvPr/>
        </p:nvSpPr>
        <p:spPr>
          <a:xfrm>
            <a:off x="4658776" y="7686725"/>
            <a:ext cx="29058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Mise en forme</a:t>
            </a:r>
            <a:endParaRPr sz="2000">
              <a:latin typeface="Calibri"/>
              <a:ea typeface="Calibri"/>
              <a:cs typeface="Calibri"/>
              <a:sym typeface="Calibri"/>
            </a:endParaRPr>
          </a:p>
        </p:txBody>
      </p:sp>
      <p:cxnSp>
        <p:nvCxnSpPr>
          <p:cNvPr id="476" name="Google Shape;476;g208d49cec94_0_1113"/>
          <p:cNvCxnSpPr>
            <a:stCxn id="469" idx="2"/>
            <a:endCxn id="474" idx="0"/>
          </p:cNvCxnSpPr>
          <p:nvPr/>
        </p:nvCxnSpPr>
        <p:spPr>
          <a:xfrm rot="-5400000" flipH="1">
            <a:off x="4209826" y="5195125"/>
            <a:ext cx="942000" cy="909000"/>
          </a:xfrm>
          <a:prstGeom prst="bentConnector3">
            <a:avLst>
              <a:gd name="adj1" fmla="val 49995"/>
            </a:avLst>
          </a:prstGeom>
          <a:noFill/>
          <a:ln w="9525" cap="flat" cmpd="sng">
            <a:solidFill>
              <a:schemeClr val="accent6"/>
            </a:solidFill>
            <a:prstDash val="solid"/>
            <a:round/>
            <a:headEnd type="none" w="med" len="med"/>
            <a:tailEnd type="stealth" w="med" len="med"/>
          </a:ln>
        </p:spPr>
      </p:cxnSp>
      <p:cxnSp>
        <p:nvCxnSpPr>
          <p:cNvPr id="477" name="Google Shape;477;g208d49cec94_0_1113"/>
          <p:cNvCxnSpPr>
            <a:stCxn id="474" idx="2"/>
            <a:endCxn id="475" idx="0"/>
          </p:cNvCxnSpPr>
          <p:nvPr/>
        </p:nvCxnSpPr>
        <p:spPr>
          <a:xfrm rot="-5400000" flipH="1">
            <a:off x="5152501" y="6727575"/>
            <a:ext cx="942000" cy="976500"/>
          </a:xfrm>
          <a:prstGeom prst="bentConnector3">
            <a:avLst>
              <a:gd name="adj1" fmla="val 49995"/>
            </a:avLst>
          </a:prstGeom>
          <a:noFill/>
          <a:ln w="9525" cap="flat" cmpd="sng">
            <a:solidFill>
              <a:schemeClr val="accent6"/>
            </a:solidFill>
            <a:prstDash val="solid"/>
            <a:round/>
            <a:headEnd type="none" w="med" len="med"/>
            <a:tailEnd type="stealth" w="med" len="med"/>
          </a:ln>
        </p:spPr>
      </p:cxnSp>
      <p:pic>
        <p:nvPicPr>
          <p:cNvPr id="478" name="Google Shape;478;g208d49cec94_0_1113"/>
          <p:cNvPicPr preferRelativeResize="0"/>
          <p:nvPr/>
        </p:nvPicPr>
        <p:blipFill>
          <a:blip r:embed="rId4">
            <a:alphaModFix/>
          </a:blip>
          <a:stretch>
            <a:fillRect/>
          </a:stretch>
        </p:blipFill>
        <p:spPr>
          <a:xfrm>
            <a:off x="8180200" y="4017202"/>
            <a:ext cx="1796650" cy="1788735"/>
          </a:xfrm>
          <a:prstGeom prst="rect">
            <a:avLst/>
          </a:prstGeom>
          <a:noFill/>
          <a:ln>
            <a:noFill/>
          </a:ln>
        </p:spPr>
      </p:pic>
      <p:sp>
        <p:nvSpPr>
          <p:cNvPr id="479" name="Google Shape;479;g208d49cec94_0_1113"/>
          <p:cNvSpPr/>
          <p:nvPr/>
        </p:nvSpPr>
        <p:spPr>
          <a:xfrm>
            <a:off x="10390000" y="3686575"/>
            <a:ext cx="5052600" cy="61767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g208d49cec94_0_1113"/>
          <p:cNvSpPr/>
          <p:nvPr/>
        </p:nvSpPr>
        <p:spPr>
          <a:xfrm>
            <a:off x="11551601" y="472492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Analyse</a:t>
            </a:r>
            <a:endParaRPr sz="2000">
              <a:latin typeface="Calibri"/>
              <a:ea typeface="Calibri"/>
              <a:cs typeface="Calibri"/>
              <a:sym typeface="Calibri"/>
            </a:endParaRPr>
          </a:p>
        </p:txBody>
      </p:sp>
      <p:sp>
        <p:nvSpPr>
          <p:cNvPr id="481" name="Google Shape;481;g208d49cec94_0_1113"/>
          <p:cNvSpPr/>
          <p:nvPr/>
        </p:nvSpPr>
        <p:spPr>
          <a:xfrm>
            <a:off x="11551601" y="6410938"/>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Montserrat"/>
                <a:ea typeface="Montserrat"/>
                <a:cs typeface="Montserrat"/>
                <a:sym typeface="Montserrat"/>
              </a:rPr>
              <a:t>Interpretation</a:t>
            </a:r>
            <a:endParaRPr sz="2000">
              <a:latin typeface="Montserrat"/>
              <a:ea typeface="Montserrat"/>
              <a:cs typeface="Montserrat"/>
              <a:sym typeface="Montserrat"/>
            </a:endParaRPr>
          </a:p>
        </p:txBody>
      </p:sp>
      <p:sp>
        <p:nvSpPr>
          <p:cNvPr id="482" name="Google Shape;482;g208d49cec94_0_1113"/>
          <p:cNvSpPr/>
          <p:nvPr/>
        </p:nvSpPr>
        <p:spPr>
          <a:xfrm>
            <a:off x="11463401" y="8096938"/>
            <a:ext cx="29058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Visualisation</a:t>
            </a:r>
            <a:endParaRPr sz="2000">
              <a:latin typeface="Calibri"/>
              <a:ea typeface="Calibri"/>
              <a:cs typeface="Calibri"/>
              <a:sym typeface="Calibri"/>
            </a:endParaRPr>
          </a:p>
        </p:txBody>
      </p:sp>
      <p:cxnSp>
        <p:nvCxnSpPr>
          <p:cNvPr id="483" name="Google Shape;483;g208d49cec94_0_1113"/>
          <p:cNvCxnSpPr>
            <a:stCxn id="468" idx="3"/>
            <a:endCxn id="467" idx="1"/>
          </p:cNvCxnSpPr>
          <p:nvPr/>
        </p:nvCxnSpPr>
        <p:spPr>
          <a:xfrm>
            <a:off x="7767050" y="6774600"/>
            <a:ext cx="789600" cy="600"/>
          </a:xfrm>
          <a:prstGeom prst="bentConnector3">
            <a:avLst>
              <a:gd name="adj1" fmla="val 50002"/>
            </a:avLst>
          </a:prstGeom>
          <a:noFill/>
          <a:ln w="9525" cap="flat" cmpd="sng">
            <a:solidFill>
              <a:srgbClr val="392A22"/>
            </a:solidFill>
            <a:prstDash val="solid"/>
            <a:round/>
            <a:headEnd type="none" w="med" len="med"/>
            <a:tailEnd type="triangle" w="med" len="med"/>
          </a:ln>
        </p:spPr>
      </p:cxnSp>
      <p:sp>
        <p:nvSpPr>
          <p:cNvPr id="484" name="Google Shape;484;g208d49cec94_0_1113"/>
          <p:cNvSpPr/>
          <p:nvPr/>
        </p:nvSpPr>
        <p:spPr>
          <a:xfrm>
            <a:off x="7968237" y="8966213"/>
            <a:ext cx="22206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Serveur de stockage</a:t>
            </a:r>
            <a:endParaRPr sz="2000">
              <a:latin typeface="Calibri"/>
              <a:ea typeface="Calibri"/>
              <a:cs typeface="Calibri"/>
              <a:sym typeface="Calibri"/>
            </a:endParaRPr>
          </a:p>
        </p:txBody>
      </p:sp>
      <p:pic>
        <p:nvPicPr>
          <p:cNvPr id="485" name="Google Shape;485;g208d49cec94_0_1113"/>
          <p:cNvPicPr preferRelativeResize="0"/>
          <p:nvPr/>
        </p:nvPicPr>
        <p:blipFill rotWithShape="1">
          <a:blip r:embed="rId5">
            <a:alphaModFix/>
          </a:blip>
          <a:srcRect/>
          <a:stretch/>
        </p:blipFill>
        <p:spPr>
          <a:xfrm rot="5400000">
            <a:off x="9009652" y="1307619"/>
            <a:ext cx="260866" cy="17571927"/>
          </a:xfrm>
          <a:prstGeom prst="rect">
            <a:avLst/>
          </a:prstGeom>
          <a:noFill/>
          <a:ln>
            <a:noFill/>
          </a:ln>
        </p:spPr>
      </p:pic>
      <p:sp>
        <p:nvSpPr>
          <p:cNvPr id="486" name="Google Shape;486;g208d49cec94_0_1113"/>
          <p:cNvSpPr/>
          <p:nvPr/>
        </p:nvSpPr>
        <p:spPr>
          <a:xfrm>
            <a:off x="8439559" y="7315644"/>
            <a:ext cx="1277929" cy="1277928"/>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137125" tIns="137125" rIns="137125" bIns="137125" anchor="ctr" anchorCtr="0">
            <a:noAutofit/>
          </a:bodyPr>
          <a:lstStyle/>
          <a:p>
            <a:pPr marL="0" marR="0" lvl="0" indent="0" algn="l" rtl="0">
              <a:lnSpc>
                <a:spcPct val="100000"/>
              </a:lnSpc>
              <a:spcBef>
                <a:spcPts val="0"/>
              </a:spcBef>
              <a:spcAft>
                <a:spcPts val="0"/>
              </a:spcAft>
              <a:buNone/>
            </a:pPr>
            <a:endParaRPr sz="2700" b="1" i="0" u="none" strike="noStrike" cap="none">
              <a:solidFill>
                <a:srgbClr val="1A2233"/>
              </a:solidFill>
              <a:latin typeface="Arial"/>
              <a:ea typeface="Arial"/>
              <a:cs typeface="Arial"/>
              <a:sym typeface="Arial"/>
            </a:endParaRPr>
          </a:p>
        </p:txBody>
      </p:sp>
      <p:sp>
        <p:nvSpPr>
          <p:cNvPr id="487" name="Google Shape;487;g208d49cec94_0_1113"/>
          <p:cNvSpPr/>
          <p:nvPr/>
        </p:nvSpPr>
        <p:spPr>
          <a:xfrm>
            <a:off x="3060750" y="1556250"/>
            <a:ext cx="4149000" cy="20298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g208d49cec94_0_1113"/>
          <p:cNvSpPr/>
          <p:nvPr/>
        </p:nvSpPr>
        <p:spPr>
          <a:xfrm>
            <a:off x="10841800" y="1556900"/>
            <a:ext cx="4149000" cy="20298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g208d49cec94_0_1113"/>
          <p:cNvSpPr/>
          <p:nvPr/>
        </p:nvSpPr>
        <p:spPr>
          <a:xfrm>
            <a:off x="3770551" y="215597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b="1">
                <a:latin typeface="Calibri"/>
                <a:ea typeface="Calibri"/>
                <a:cs typeface="Calibri"/>
                <a:sym typeface="Calibri"/>
              </a:rPr>
              <a:t>Spark Context</a:t>
            </a:r>
            <a:endParaRPr sz="2000" b="1">
              <a:latin typeface="Calibri"/>
              <a:ea typeface="Calibri"/>
              <a:cs typeface="Calibri"/>
              <a:sym typeface="Calibri"/>
            </a:endParaRPr>
          </a:p>
        </p:txBody>
      </p:sp>
      <p:sp>
        <p:nvSpPr>
          <p:cNvPr id="490" name="Google Shape;490;g208d49cec94_0_1113"/>
          <p:cNvSpPr/>
          <p:nvPr/>
        </p:nvSpPr>
        <p:spPr>
          <a:xfrm>
            <a:off x="11551601" y="2139463"/>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b="1">
                <a:latin typeface="Calibri"/>
                <a:ea typeface="Calibri"/>
                <a:cs typeface="Calibri"/>
                <a:sym typeface="Calibri"/>
              </a:rPr>
              <a:t>Couche Service</a:t>
            </a:r>
            <a:endParaRPr sz="2000" b="1">
              <a:latin typeface="Calibri"/>
              <a:ea typeface="Calibri"/>
              <a:cs typeface="Calibri"/>
              <a:sym typeface="Calibri"/>
            </a:endParaRPr>
          </a:p>
        </p:txBody>
      </p:sp>
      <p:cxnSp>
        <p:nvCxnSpPr>
          <p:cNvPr id="491" name="Google Shape;491;g208d49cec94_0_1113"/>
          <p:cNvCxnSpPr>
            <a:stCxn id="467" idx="3"/>
            <a:endCxn id="479" idx="1"/>
          </p:cNvCxnSpPr>
          <p:nvPr/>
        </p:nvCxnSpPr>
        <p:spPr>
          <a:xfrm>
            <a:off x="9600376" y="6774605"/>
            <a:ext cx="789600" cy="600"/>
          </a:xfrm>
          <a:prstGeom prst="bentConnector3">
            <a:avLst>
              <a:gd name="adj1" fmla="val 50002"/>
            </a:avLst>
          </a:prstGeom>
          <a:noFill/>
          <a:ln w="9525" cap="flat" cmpd="sng">
            <a:solidFill>
              <a:srgbClr val="392A2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208d49cec94_0_1185"/>
          <p:cNvSpPr txBox="1"/>
          <p:nvPr/>
        </p:nvSpPr>
        <p:spPr>
          <a:xfrm>
            <a:off x="174754" y="85926"/>
            <a:ext cx="16474800" cy="9234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6000" b="1">
                <a:solidFill>
                  <a:srgbClr val="2A4B56"/>
                </a:solidFill>
                <a:latin typeface="Fira Sans"/>
                <a:ea typeface="Fira Sans"/>
                <a:cs typeface="Fira Sans"/>
                <a:sym typeface="Fira Sans"/>
              </a:rPr>
              <a:t>Framework Proposé</a:t>
            </a:r>
            <a:r>
              <a:rPr lang="en-GB" sz="6000" b="1" i="0" u="none" strike="noStrike" cap="none">
                <a:solidFill>
                  <a:srgbClr val="2A4B56"/>
                </a:solidFill>
                <a:latin typeface="Fira Sans"/>
                <a:ea typeface="Fira Sans"/>
                <a:cs typeface="Fira Sans"/>
                <a:sym typeface="Fira Sans"/>
              </a:rPr>
              <a:t>: </a:t>
            </a:r>
            <a:r>
              <a:rPr lang="en-GB" sz="4400" b="1">
                <a:solidFill>
                  <a:srgbClr val="2A4B56"/>
                </a:solidFill>
                <a:latin typeface="Fira Sans"/>
                <a:ea typeface="Fira Sans"/>
                <a:cs typeface="Fira Sans"/>
                <a:sym typeface="Fira Sans"/>
              </a:rPr>
              <a:t>Apache Spark</a:t>
            </a:r>
            <a:r>
              <a:rPr lang="en-GB" sz="4400" b="1" i="0" u="none" strike="noStrike" cap="none">
                <a:solidFill>
                  <a:srgbClr val="2A4B56"/>
                </a:solidFill>
                <a:latin typeface="Fira Sans"/>
                <a:ea typeface="Fira Sans"/>
                <a:cs typeface="Fira Sans"/>
                <a:sym typeface="Fira Sans"/>
              </a:rPr>
              <a:t> </a:t>
            </a:r>
            <a:endParaRPr sz="6000" b="1" i="0" u="none" strike="noStrike" cap="none">
              <a:solidFill>
                <a:srgbClr val="2A4B56"/>
              </a:solidFill>
              <a:latin typeface="Fira Sans"/>
              <a:ea typeface="Fira Sans"/>
              <a:cs typeface="Fira Sans"/>
              <a:sym typeface="Fira Sans"/>
            </a:endParaRPr>
          </a:p>
        </p:txBody>
      </p:sp>
      <p:pic>
        <p:nvPicPr>
          <p:cNvPr id="498" name="Google Shape;498;g208d49cec94_0_1185"/>
          <p:cNvPicPr preferRelativeResize="0"/>
          <p:nvPr/>
        </p:nvPicPr>
        <p:blipFill rotWithShape="1">
          <a:blip r:embed="rId3">
            <a:alphaModFix/>
          </a:blip>
          <a:srcRect/>
          <a:stretch/>
        </p:blipFill>
        <p:spPr>
          <a:xfrm rot="5400000">
            <a:off x="9009652" y="1307619"/>
            <a:ext cx="260866" cy="17571927"/>
          </a:xfrm>
          <a:prstGeom prst="rect">
            <a:avLst/>
          </a:prstGeom>
          <a:noFill/>
          <a:ln>
            <a:noFill/>
          </a:ln>
        </p:spPr>
      </p:pic>
      <p:sp>
        <p:nvSpPr>
          <p:cNvPr id="499" name="Google Shape;499;g208d49cec94_0_1185"/>
          <p:cNvSpPr txBox="1"/>
          <p:nvPr/>
        </p:nvSpPr>
        <p:spPr>
          <a:xfrm>
            <a:off x="523946" y="2605393"/>
            <a:ext cx="15776400" cy="585000"/>
          </a:xfrm>
          <a:prstGeom prst="rect">
            <a:avLst/>
          </a:prstGeom>
          <a:noFill/>
          <a:ln>
            <a:noFill/>
          </a:ln>
        </p:spPr>
        <p:txBody>
          <a:bodyPr spcFirstLastPara="1" wrap="square" lIns="91425" tIns="45700" rIns="91425" bIns="45700" anchor="t" anchorCtr="0">
            <a:spAutoFit/>
          </a:bodyPr>
          <a:lstStyle/>
          <a:p>
            <a:pPr marL="457200" marR="0" lvl="0" indent="-431800" algn="l" rtl="0">
              <a:lnSpc>
                <a:spcPct val="107000"/>
              </a:lnSpc>
              <a:spcBef>
                <a:spcPts val="0"/>
              </a:spcBef>
              <a:spcAft>
                <a:spcPts val="0"/>
              </a:spcAft>
              <a:buClr>
                <a:srgbClr val="3F7081"/>
              </a:buClr>
              <a:buSzPts val="3200"/>
              <a:buFont typeface="Calibri"/>
              <a:buChar char="●"/>
            </a:pPr>
            <a:r>
              <a:rPr lang="en-GB" sz="3200">
                <a:latin typeface="Calibri"/>
                <a:ea typeface="Calibri"/>
                <a:cs typeface="Calibri"/>
                <a:sym typeface="Calibri"/>
              </a:rPr>
              <a:t>Nettoyage</a:t>
            </a:r>
            <a:endParaRPr sz="3200">
              <a:latin typeface="Calibri"/>
              <a:ea typeface="Calibri"/>
              <a:cs typeface="Calibri"/>
              <a:sym typeface="Calibri"/>
            </a:endParaRPr>
          </a:p>
        </p:txBody>
      </p:sp>
      <p:sp>
        <p:nvSpPr>
          <p:cNvPr id="500" name="Google Shape;500;g208d49cec94_0_1185"/>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01" name="Google Shape;501;g208d49cec94_0_1185"/>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02" name="Google Shape;502;g208d49cec94_0_1185"/>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3</a:t>
            </a:r>
            <a:endParaRPr sz="3600" b="1" i="0" u="none" strike="noStrike" cap="none">
              <a:solidFill>
                <a:srgbClr val="D98A23"/>
              </a:solidFill>
              <a:latin typeface="Alegreya Sans SC"/>
              <a:ea typeface="Alegreya Sans SC"/>
              <a:cs typeface="Alegreya Sans SC"/>
              <a:sym typeface="Alegreya Sans S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1.png">
  <a:themeElements>
    <a:clrScheme name="Simple Light">
      <a:dk1>
        <a:srgbClr val="FFFFFF"/>
      </a:dk1>
      <a:lt1>
        <a:srgbClr val="EFEFEF"/>
      </a:lt1>
      <a:dk2>
        <a:srgbClr val="F1D4BA"/>
      </a:dk2>
      <a:lt2>
        <a:srgbClr val="DFC4AC"/>
      </a:lt2>
      <a:accent1>
        <a:srgbClr val="85C9D1"/>
      </a:accent1>
      <a:accent2>
        <a:srgbClr val="72A9B0"/>
      </a:accent2>
      <a:accent3>
        <a:srgbClr val="5596AC"/>
      </a:accent3>
      <a:accent4>
        <a:srgbClr val="232E44"/>
      </a:accent4>
      <a:accent5>
        <a:srgbClr val="D98A23"/>
      </a:accent5>
      <a:accent6>
        <a:srgbClr val="342524"/>
      </a:accent6>
      <a:hlink>
        <a:srgbClr val="232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1.png" id="{BD692A5A-1041-47C6-815F-DDCE510A8924}" vid="{13B8CC7D-E5DF-4EE9-BD5E-0B2DDF1FA05B}"/>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B7BBE98651F7A43AC7BF2F06836443C" ma:contentTypeVersion="2" ma:contentTypeDescription="Crée un document." ma:contentTypeScope="" ma:versionID="88bde2091528620ef814652f0ce3af2d">
  <xsd:schema xmlns:xsd="http://www.w3.org/2001/XMLSchema" xmlns:xs="http://www.w3.org/2001/XMLSchema" xmlns:p="http://schemas.microsoft.com/office/2006/metadata/properties" xmlns:ns2="8103b6e4-b1cc-417b-af38-f980b3f4bdef" targetNamespace="http://schemas.microsoft.com/office/2006/metadata/properties" ma:root="true" ma:fieldsID="dc03a43f9d697b41154fd328002cef34" ns2:_="">
    <xsd:import namespace="8103b6e4-b1cc-417b-af38-f980b3f4bde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03b6e4-b1cc-417b-af38-f980b3f4bd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FABBEA-E813-4B7F-BE0F-C8488549217F}">
  <ds:schemaRefs>
    <ds:schemaRef ds:uri="http://schemas.openxmlformats.org/package/2006/metadata/core-properties"/>
    <ds:schemaRef ds:uri="http://schemas.microsoft.com/office/infopath/2007/PartnerControls"/>
    <ds:schemaRef ds:uri="http://purl.org/dc/dcmitype/"/>
    <ds:schemaRef ds:uri="http://purl.org/dc/terms/"/>
    <ds:schemaRef ds:uri="http://schemas.microsoft.com/office/2006/documentManagement/types"/>
    <ds:schemaRef ds:uri="http://purl.org/dc/elements/1.1/"/>
    <ds:schemaRef ds:uri="http://www.w3.org/XML/1998/namespace"/>
    <ds:schemaRef ds:uri="8103b6e4-b1cc-417b-af38-f980b3f4bdef"/>
    <ds:schemaRef ds:uri="http://schemas.microsoft.com/office/2006/metadata/properties"/>
  </ds:schemaRefs>
</ds:datastoreItem>
</file>

<file path=customXml/itemProps2.xml><?xml version="1.0" encoding="utf-8"?>
<ds:datastoreItem xmlns:ds="http://schemas.openxmlformats.org/officeDocument/2006/customXml" ds:itemID="{E81B3354-8BF7-487F-9EDC-C756CE56F4AB}">
  <ds:schemaRefs>
    <ds:schemaRef ds:uri="8103b6e4-b1cc-417b-af38-f980b3f4bde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BB18C35-524E-4786-8815-96DD72CEDD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Thème1.png</Template>
  <TotalTime>7704</TotalTime>
  <Words>875</Words>
  <Application>Microsoft Office PowerPoint</Application>
  <PresentationFormat>Personnalisé</PresentationFormat>
  <Paragraphs>147</Paragraphs>
  <Slides>21</Slides>
  <Notes>14</Notes>
  <HiddenSlides>0</HiddenSlides>
  <MMClips>0</MMClips>
  <ScaleCrop>false</ScaleCrop>
  <HeadingPairs>
    <vt:vector size="6" baseType="variant">
      <vt:variant>
        <vt:lpstr>Polices utilisées</vt:lpstr>
      </vt:variant>
      <vt:variant>
        <vt:i4>24</vt:i4>
      </vt:variant>
      <vt:variant>
        <vt:lpstr>Thème</vt:lpstr>
      </vt:variant>
      <vt:variant>
        <vt:i4>2</vt:i4>
      </vt:variant>
      <vt:variant>
        <vt:lpstr>Titres des diapositives</vt:lpstr>
      </vt:variant>
      <vt:variant>
        <vt:i4>21</vt:i4>
      </vt:variant>
    </vt:vector>
  </HeadingPairs>
  <TitlesOfParts>
    <vt:vector size="47" baseType="lpstr">
      <vt:lpstr>Avenir Next LT Pro</vt:lpstr>
      <vt:lpstr>Arial</vt:lpstr>
      <vt:lpstr>Proxima Nova Semibold</vt:lpstr>
      <vt:lpstr>Roboto Condensed Light</vt:lpstr>
      <vt:lpstr>Lato</vt:lpstr>
      <vt:lpstr>Roboto Condensed</vt:lpstr>
      <vt:lpstr>Georgia Pro Light</vt:lpstr>
      <vt:lpstr>Fira Sans Medium Bold</vt:lpstr>
      <vt:lpstr>Roboto</vt:lpstr>
      <vt:lpstr>Proxima Nova</vt:lpstr>
      <vt:lpstr>Tw Cen MT</vt:lpstr>
      <vt:lpstr>Roboto Thin</vt:lpstr>
      <vt:lpstr>Calibri</vt:lpstr>
      <vt:lpstr>Anaheim</vt:lpstr>
      <vt:lpstr>Georgia Pro Cond</vt:lpstr>
      <vt:lpstr>Montserrat</vt:lpstr>
      <vt:lpstr>Alegreya Sans SC</vt:lpstr>
      <vt:lpstr>Segoe UI</vt:lpstr>
      <vt:lpstr>Roboto Medium</vt:lpstr>
      <vt:lpstr>Nanum Gothic</vt:lpstr>
      <vt:lpstr>Georgia</vt:lpstr>
      <vt:lpstr>Söhne</vt:lpstr>
      <vt:lpstr>Fira Sans</vt:lpstr>
      <vt:lpstr>Cabin</vt:lpstr>
      <vt:lpstr>Thème1.png</vt:lpstr>
      <vt:lpstr>Slidesgo Final Pages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Professionnelle pour Entreprise Rétrospective Projet Décontracté Bleu et Violet</dc:title>
  <dc:creator>hp</dc:creator>
  <cp:lastModifiedBy>Khaoula Aroui</cp:lastModifiedBy>
  <cp:revision>125</cp:revision>
  <dcterms:created xsi:type="dcterms:W3CDTF">2006-08-16T00:00:00Z</dcterms:created>
  <dcterms:modified xsi:type="dcterms:W3CDTF">2023-02-15T10:54:54Z</dcterms:modified>
  <dc:identifier>DAFPnQs-fz8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0x0101000B7BBE98651F7A43AC7BF2F06836443C</vt:lpwstr>
  </property>
</Properties>
</file>